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6"/>
  </p:notesMasterIdLst>
  <p:sldIdLst>
    <p:sldId id="256" r:id="rId2"/>
    <p:sldId id="257" r:id="rId3"/>
    <p:sldId id="258" r:id="rId4"/>
    <p:sldId id="259" r:id="rId5"/>
    <p:sldId id="260" r:id="rId6"/>
    <p:sldId id="261" r:id="rId7"/>
    <p:sldId id="262" r:id="rId8"/>
    <p:sldId id="263" r:id="rId9"/>
    <p:sldId id="265" r:id="rId10"/>
    <p:sldId id="266" r:id="rId11"/>
    <p:sldId id="267" r:id="rId12"/>
    <p:sldId id="268" r:id="rId13"/>
    <p:sldId id="264" r:id="rId14"/>
    <p:sldId id="269" r:id="rId15"/>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17" roundtripDataSignature="AMtx7mhWLix1Rl3c1FZ3sudhrZ/gWj7/E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43" autoAdjust="0"/>
    <p:restoredTop sz="94660"/>
  </p:normalViewPr>
  <p:slideViewPr>
    <p:cSldViewPr snapToGrid="0">
      <p:cViewPr varScale="1">
        <p:scale>
          <a:sx n="107" d="100"/>
          <a:sy n="107" d="100"/>
        </p:scale>
        <p:origin x="1482" y="1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customschemas.google.com/relationships/presentationmetadata" Target="metadata"/><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309"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
        <p:cNvGrpSpPr/>
        <p:nvPr/>
      </p:nvGrpSpPr>
      <p:grpSpPr>
        <a:xfrm>
          <a:off x="0" y="0"/>
          <a:ext cx="0" cy="0"/>
          <a:chOff x="0" y="0"/>
          <a:chExt cx="0" cy="0"/>
        </a:xfrm>
      </p:grpSpPr>
      <p:sp>
        <p:nvSpPr>
          <p:cNvPr id="56" name="Google Shape;56;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7" name="Google Shape;57;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Google Shape;62;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3" name="Google Shape;63;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11"/>
          <p:cNvSpPr txBox="1">
            <a:spLocks noGrp="1"/>
          </p:cNvSpPr>
          <p:nvPr>
            <p:ph type="ctrTitle"/>
          </p:nvPr>
        </p:nvSpPr>
        <p:spPr>
          <a:xfrm>
            <a:off x="311708" y="992767"/>
            <a:ext cx="8520600" cy="27369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11"/>
          <p:cNvSpPr txBox="1">
            <a:spLocks noGrp="1"/>
          </p:cNvSpPr>
          <p:nvPr>
            <p:ph type="subTitle" idx="1"/>
          </p:nvPr>
        </p:nvSpPr>
        <p:spPr>
          <a:xfrm>
            <a:off x="311700" y="3778833"/>
            <a:ext cx="8520600" cy="10569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11"/>
          <p:cNvSpPr txBox="1">
            <a:spLocks noGrp="1"/>
          </p:cNvSpPr>
          <p:nvPr>
            <p:ph type="sldNum" idx="12"/>
          </p:nvPr>
        </p:nvSpPr>
        <p:spPr>
          <a:xfrm>
            <a:off x="8472458" y="6217622"/>
            <a:ext cx="548700" cy="5247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pic>
        <p:nvPicPr>
          <p:cNvPr id="13" name="Google Shape;13;p11" descr="Brookes Logo"/>
          <p:cNvPicPr preferRelativeResize="0"/>
          <p:nvPr/>
        </p:nvPicPr>
        <p:blipFill rotWithShape="1">
          <a:blip r:embed="rId2">
            <a:alphaModFix/>
          </a:blip>
          <a:srcRect/>
          <a:stretch/>
        </p:blipFill>
        <p:spPr>
          <a:xfrm>
            <a:off x="6733306" y="207119"/>
            <a:ext cx="2224517" cy="887376"/>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4"/>
        <p:cNvGrpSpPr/>
        <p:nvPr/>
      </p:nvGrpSpPr>
      <p:grpSpPr>
        <a:xfrm>
          <a:off x="0" y="0"/>
          <a:ext cx="0" cy="0"/>
          <a:chOff x="0" y="0"/>
          <a:chExt cx="0" cy="0"/>
        </a:xfrm>
      </p:grpSpPr>
      <p:sp>
        <p:nvSpPr>
          <p:cNvPr id="15" name="Google Shape;15;p12"/>
          <p:cNvSpPr txBox="1">
            <a:spLocks noGrp="1"/>
          </p:cNvSpPr>
          <p:nvPr>
            <p:ph type="title"/>
          </p:nvPr>
        </p:nvSpPr>
        <p:spPr>
          <a:xfrm>
            <a:off x="311700" y="593367"/>
            <a:ext cx="8520600" cy="7635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6" name="Google Shape;16;p12"/>
          <p:cNvSpPr txBox="1">
            <a:spLocks noGrp="1"/>
          </p:cNvSpPr>
          <p:nvPr>
            <p:ph type="body" idx="1"/>
          </p:nvPr>
        </p:nvSpPr>
        <p:spPr>
          <a:xfrm>
            <a:off x="311700" y="1536633"/>
            <a:ext cx="8520600" cy="48348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7" name="Google Shape;17;p12"/>
          <p:cNvSpPr txBox="1">
            <a:spLocks noGrp="1"/>
          </p:cNvSpPr>
          <p:nvPr>
            <p:ph type="sldNum" idx="12"/>
          </p:nvPr>
        </p:nvSpPr>
        <p:spPr>
          <a:xfrm>
            <a:off x="8472458" y="6217622"/>
            <a:ext cx="548700" cy="5247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pic>
        <p:nvPicPr>
          <p:cNvPr id="18" name="Google Shape;18;p12"/>
          <p:cNvPicPr preferRelativeResize="0"/>
          <p:nvPr/>
        </p:nvPicPr>
        <p:blipFill rotWithShape="1">
          <a:blip r:embed="rId2">
            <a:alphaModFix/>
          </a:blip>
          <a:srcRect/>
          <a:stretch/>
        </p:blipFill>
        <p:spPr>
          <a:xfrm>
            <a:off x="0" y="6715125"/>
            <a:ext cx="9144000" cy="142875"/>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19"/>
        <p:cNvGrpSpPr/>
        <p:nvPr/>
      </p:nvGrpSpPr>
      <p:grpSpPr>
        <a:xfrm>
          <a:off x="0" y="0"/>
          <a:ext cx="0" cy="0"/>
          <a:chOff x="0" y="0"/>
          <a:chExt cx="0" cy="0"/>
        </a:xfrm>
      </p:grpSpPr>
      <p:sp>
        <p:nvSpPr>
          <p:cNvPr id="20" name="Google Shape;20;p13"/>
          <p:cNvSpPr txBox="1">
            <a:spLocks noGrp="1"/>
          </p:cNvSpPr>
          <p:nvPr>
            <p:ph type="title"/>
          </p:nvPr>
        </p:nvSpPr>
        <p:spPr>
          <a:xfrm>
            <a:off x="311700" y="593367"/>
            <a:ext cx="8520600" cy="7635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1" name="Google Shape;21;p13"/>
          <p:cNvSpPr txBox="1">
            <a:spLocks noGrp="1"/>
          </p:cNvSpPr>
          <p:nvPr>
            <p:ph type="body" idx="1"/>
          </p:nvPr>
        </p:nvSpPr>
        <p:spPr>
          <a:xfrm>
            <a:off x="311700" y="1536633"/>
            <a:ext cx="3999900" cy="45552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2" name="Google Shape;22;p13"/>
          <p:cNvSpPr txBox="1">
            <a:spLocks noGrp="1"/>
          </p:cNvSpPr>
          <p:nvPr>
            <p:ph type="body" idx="2"/>
          </p:nvPr>
        </p:nvSpPr>
        <p:spPr>
          <a:xfrm>
            <a:off x="4832400" y="1536633"/>
            <a:ext cx="3999900" cy="45552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13"/>
          <p:cNvSpPr txBox="1">
            <a:spLocks noGrp="1"/>
          </p:cNvSpPr>
          <p:nvPr>
            <p:ph type="sldNum" idx="12"/>
          </p:nvPr>
        </p:nvSpPr>
        <p:spPr>
          <a:xfrm>
            <a:off x="8472458" y="6217622"/>
            <a:ext cx="548700" cy="5247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pic>
        <p:nvPicPr>
          <p:cNvPr id="24" name="Google Shape;24;p13"/>
          <p:cNvPicPr preferRelativeResize="0"/>
          <p:nvPr/>
        </p:nvPicPr>
        <p:blipFill rotWithShape="1">
          <a:blip r:embed="rId2">
            <a:alphaModFix/>
          </a:blip>
          <a:srcRect/>
          <a:stretch/>
        </p:blipFill>
        <p:spPr>
          <a:xfrm>
            <a:off x="0" y="6715125"/>
            <a:ext cx="9144000" cy="142875"/>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14"/>
          <p:cNvSpPr txBox="1">
            <a:spLocks noGrp="1"/>
          </p:cNvSpPr>
          <p:nvPr>
            <p:ph type="title"/>
          </p:nvPr>
        </p:nvSpPr>
        <p:spPr>
          <a:xfrm>
            <a:off x="311700" y="593367"/>
            <a:ext cx="8520600" cy="7635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14"/>
          <p:cNvSpPr txBox="1">
            <a:spLocks noGrp="1"/>
          </p:cNvSpPr>
          <p:nvPr>
            <p:ph type="sldNum" idx="12"/>
          </p:nvPr>
        </p:nvSpPr>
        <p:spPr>
          <a:xfrm>
            <a:off x="8472458" y="6217622"/>
            <a:ext cx="548700" cy="5247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pic>
        <p:nvPicPr>
          <p:cNvPr id="28" name="Google Shape;28;p14"/>
          <p:cNvPicPr preferRelativeResize="0"/>
          <p:nvPr/>
        </p:nvPicPr>
        <p:blipFill rotWithShape="1">
          <a:blip r:embed="rId2">
            <a:alphaModFix/>
          </a:blip>
          <a:srcRect/>
          <a:stretch/>
        </p:blipFill>
        <p:spPr>
          <a:xfrm>
            <a:off x="0" y="6715125"/>
            <a:ext cx="9144000" cy="142875"/>
          </a:xfrm>
          <a:prstGeom prst="rect">
            <a:avLst/>
          </a:prstGeom>
          <a:noFill/>
          <a:ln>
            <a:noFill/>
          </a:ln>
        </p:spPr>
      </p:pic>
      <p:sp>
        <p:nvSpPr>
          <p:cNvPr id="29" name="Google Shape;29;p14"/>
          <p:cNvSpPr>
            <a:spLocks noGrp="1"/>
          </p:cNvSpPr>
          <p:nvPr>
            <p:ph type="pic" idx="2"/>
          </p:nvPr>
        </p:nvSpPr>
        <p:spPr>
          <a:xfrm>
            <a:off x="311151" y="1539875"/>
            <a:ext cx="8521150" cy="4678363"/>
          </a:xfrm>
          <a:prstGeom prst="rect">
            <a:avLst/>
          </a:prstGeom>
          <a:noFill/>
          <a:ln>
            <a:noFill/>
          </a:ln>
        </p:spPr>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0"/>
        <p:cNvGrpSpPr/>
        <p:nvPr/>
      </p:nvGrpSpPr>
      <p:grpSpPr>
        <a:xfrm>
          <a:off x="0" y="0"/>
          <a:ext cx="0" cy="0"/>
          <a:chOff x="0" y="0"/>
          <a:chExt cx="0" cy="0"/>
        </a:xfrm>
      </p:grpSpPr>
      <p:sp>
        <p:nvSpPr>
          <p:cNvPr id="31" name="Google Shape;31;p15"/>
          <p:cNvSpPr txBox="1">
            <a:spLocks noGrp="1"/>
          </p:cNvSpPr>
          <p:nvPr>
            <p:ph type="title"/>
          </p:nvPr>
        </p:nvSpPr>
        <p:spPr>
          <a:xfrm>
            <a:off x="311700" y="740800"/>
            <a:ext cx="2808000" cy="1007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2" name="Google Shape;32;p15"/>
          <p:cNvSpPr txBox="1">
            <a:spLocks noGrp="1"/>
          </p:cNvSpPr>
          <p:nvPr>
            <p:ph type="body" idx="1"/>
          </p:nvPr>
        </p:nvSpPr>
        <p:spPr>
          <a:xfrm>
            <a:off x="311700" y="1852800"/>
            <a:ext cx="2808000" cy="42393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3" name="Google Shape;33;p15"/>
          <p:cNvSpPr txBox="1">
            <a:spLocks noGrp="1"/>
          </p:cNvSpPr>
          <p:nvPr>
            <p:ph type="sldNum" idx="12"/>
          </p:nvPr>
        </p:nvSpPr>
        <p:spPr>
          <a:xfrm>
            <a:off x="8472458" y="6217622"/>
            <a:ext cx="548700" cy="5247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pic>
        <p:nvPicPr>
          <p:cNvPr id="34" name="Google Shape;34;p15"/>
          <p:cNvPicPr preferRelativeResize="0"/>
          <p:nvPr/>
        </p:nvPicPr>
        <p:blipFill rotWithShape="1">
          <a:blip r:embed="rId2">
            <a:alphaModFix/>
          </a:blip>
          <a:srcRect/>
          <a:stretch/>
        </p:blipFill>
        <p:spPr>
          <a:xfrm>
            <a:off x="0" y="6715125"/>
            <a:ext cx="9144000" cy="142875"/>
          </a:xfrm>
          <a:prstGeom prst="rect">
            <a:avLst/>
          </a:prstGeom>
          <a:noFill/>
          <a:ln>
            <a:noFill/>
          </a:ln>
        </p:spPr>
      </p:pic>
      <p:sp>
        <p:nvSpPr>
          <p:cNvPr id="35" name="Google Shape;35;p15"/>
          <p:cNvSpPr>
            <a:spLocks noGrp="1"/>
          </p:cNvSpPr>
          <p:nvPr>
            <p:ph type="pic" idx="2"/>
          </p:nvPr>
        </p:nvSpPr>
        <p:spPr>
          <a:xfrm>
            <a:off x="3551238" y="741363"/>
            <a:ext cx="5262562" cy="5351462"/>
          </a:xfrm>
          <a:prstGeom prst="rect">
            <a:avLst/>
          </a:prstGeom>
          <a:noFill/>
          <a:ln>
            <a:noFill/>
          </a:ln>
        </p:spPr>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6"/>
        <p:cNvGrpSpPr/>
        <p:nvPr/>
      </p:nvGrpSpPr>
      <p:grpSpPr>
        <a:xfrm>
          <a:off x="0" y="0"/>
          <a:ext cx="0" cy="0"/>
          <a:chOff x="0" y="0"/>
          <a:chExt cx="0" cy="0"/>
        </a:xfrm>
      </p:grpSpPr>
      <p:sp>
        <p:nvSpPr>
          <p:cNvPr id="37" name="Google Shape;37;p16"/>
          <p:cNvSpPr txBox="1">
            <a:spLocks noGrp="1"/>
          </p:cNvSpPr>
          <p:nvPr>
            <p:ph type="title"/>
          </p:nvPr>
        </p:nvSpPr>
        <p:spPr>
          <a:xfrm>
            <a:off x="265500" y="1644233"/>
            <a:ext cx="4045200" cy="19764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16"/>
          <p:cNvSpPr txBox="1">
            <a:spLocks noGrp="1"/>
          </p:cNvSpPr>
          <p:nvPr>
            <p:ph type="subTitle" idx="1"/>
          </p:nvPr>
        </p:nvSpPr>
        <p:spPr>
          <a:xfrm>
            <a:off x="265500" y="3737433"/>
            <a:ext cx="4045200" cy="16467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16"/>
          <p:cNvSpPr txBox="1">
            <a:spLocks noGrp="1"/>
          </p:cNvSpPr>
          <p:nvPr>
            <p:ph type="body" idx="2"/>
          </p:nvPr>
        </p:nvSpPr>
        <p:spPr>
          <a:xfrm>
            <a:off x="4939500" y="965433"/>
            <a:ext cx="3837000" cy="49269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Clr>
                <a:srgbClr val="FFFFFF"/>
              </a:buClr>
              <a:buSzPts val="1800"/>
              <a:buChar char="●"/>
              <a:defRPr>
                <a:solidFill>
                  <a:srgbClr val="FFFFFF"/>
                </a:solidFill>
              </a:defRPr>
            </a:lvl1pPr>
            <a:lvl2pPr marL="914400" lvl="1" indent="-317500" algn="l">
              <a:lnSpc>
                <a:spcPct val="115000"/>
              </a:lnSpc>
              <a:spcBef>
                <a:spcPts val="1600"/>
              </a:spcBef>
              <a:spcAft>
                <a:spcPts val="0"/>
              </a:spcAft>
              <a:buClr>
                <a:srgbClr val="FFFFFF"/>
              </a:buClr>
              <a:buSzPts val="1400"/>
              <a:buChar char="○"/>
              <a:defRPr>
                <a:solidFill>
                  <a:srgbClr val="FFFFFF"/>
                </a:solidFill>
              </a:defRPr>
            </a:lvl2pPr>
            <a:lvl3pPr marL="1371600" lvl="2" indent="-317500" algn="l">
              <a:lnSpc>
                <a:spcPct val="115000"/>
              </a:lnSpc>
              <a:spcBef>
                <a:spcPts val="1600"/>
              </a:spcBef>
              <a:spcAft>
                <a:spcPts val="0"/>
              </a:spcAft>
              <a:buClr>
                <a:srgbClr val="FFFFFF"/>
              </a:buClr>
              <a:buSzPts val="1400"/>
              <a:buChar char="■"/>
              <a:defRPr>
                <a:solidFill>
                  <a:srgbClr val="FFFFFF"/>
                </a:solidFill>
              </a:defRPr>
            </a:lvl3pPr>
            <a:lvl4pPr marL="1828800" lvl="3" indent="-317500" algn="l">
              <a:lnSpc>
                <a:spcPct val="115000"/>
              </a:lnSpc>
              <a:spcBef>
                <a:spcPts val="1600"/>
              </a:spcBef>
              <a:spcAft>
                <a:spcPts val="0"/>
              </a:spcAft>
              <a:buClr>
                <a:srgbClr val="FFFFFF"/>
              </a:buClr>
              <a:buSzPts val="1400"/>
              <a:buChar char="●"/>
              <a:defRPr>
                <a:solidFill>
                  <a:srgbClr val="FFFFFF"/>
                </a:solidFill>
              </a:defRPr>
            </a:lvl4pPr>
            <a:lvl5pPr marL="2286000" lvl="4" indent="-317500" algn="l">
              <a:lnSpc>
                <a:spcPct val="115000"/>
              </a:lnSpc>
              <a:spcBef>
                <a:spcPts val="1600"/>
              </a:spcBef>
              <a:spcAft>
                <a:spcPts val="0"/>
              </a:spcAft>
              <a:buClr>
                <a:srgbClr val="FFFFFF"/>
              </a:buClr>
              <a:buSzPts val="1400"/>
              <a:buChar char="○"/>
              <a:defRPr>
                <a:solidFill>
                  <a:srgbClr val="FFFFFF"/>
                </a:solidFill>
              </a:defRPr>
            </a:lvl5pPr>
            <a:lvl6pPr marL="2743200" lvl="5" indent="-317500" algn="l">
              <a:lnSpc>
                <a:spcPct val="115000"/>
              </a:lnSpc>
              <a:spcBef>
                <a:spcPts val="1600"/>
              </a:spcBef>
              <a:spcAft>
                <a:spcPts val="0"/>
              </a:spcAft>
              <a:buClr>
                <a:srgbClr val="FFFFFF"/>
              </a:buClr>
              <a:buSzPts val="1400"/>
              <a:buChar char="■"/>
              <a:defRPr>
                <a:solidFill>
                  <a:srgbClr val="FFFFFF"/>
                </a:solidFill>
              </a:defRPr>
            </a:lvl6pPr>
            <a:lvl7pPr marL="3200400" lvl="6" indent="-317500" algn="l">
              <a:lnSpc>
                <a:spcPct val="115000"/>
              </a:lnSpc>
              <a:spcBef>
                <a:spcPts val="1600"/>
              </a:spcBef>
              <a:spcAft>
                <a:spcPts val="0"/>
              </a:spcAft>
              <a:buClr>
                <a:srgbClr val="FFFFFF"/>
              </a:buClr>
              <a:buSzPts val="1400"/>
              <a:buChar char="●"/>
              <a:defRPr>
                <a:solidFill>
                  <a:srgbClr val="FFFFFF"/>
                </a:solidFill>
              </a:defRPr>
            </a:lvl7pPr>
            <a:lvl8pPr marL="3657600" lvl="7" indent="-317500" algn="l">
              <a:lnSpc>
                <a:spcPct val="115000"/>
              </a:lnSpc>
              <a:spcBef>
                <a:spcPts val="1600"/>
              </a:spcBef>
              <a:spcAft>
                <a:spcPts val="0"/>
              </a:spcAft>
              <a:buClr>
                <a:srgbClr val="FFFFFF"/>
              </a:buClr>
              <a:buSzPts val="1400"/>
              <a:buChar char="○"/>
              <a:defRPr>
                <a:solidFill>
                  <a:srgbClr val="FFFFFF"/>
                </a:solidFill>
              </a:defRPr>
            </a:lvl8pPr>
            <a:lvl9pPr marL="4114800" lvl="8" indent="-317500" algn="l">
              <a:lnSpc>
                <a:spcPct val="115000"/>
              </a:lnSpc>
              <a:spcBef>
                <a:spcPts val="1600"/>
              </a:spcBef>
              <a:spcAft>
                <a:spcPts val="1600"/>
              </a:spcAft>
              <a:buClr>
                <a:srgbClr val="FFFFFF"/>
              </a:buClr>
              <a:buSzPts val="1400"/>
              <a:buChar char="■"/>
              <a:defRPr>
                <a:solidFill>
                  <a:srgbClr val="FFFFFF"/>
                </a:solidFill>
              </a:defRPr>
            </a:lvl9pPr>
          </a:lstStyle>
          <a:p>
            <a:endParaRPr/>
          </a:p>
        </p:txBody>
      </p:sp>
      <p:sp>
        <p:nvSpPr>
          <p:cNvPr id="40" name="Google Shape;40;p16"/>
          <p:cNvSpPr txBox="1">
            <a:spLocks noGrp="1"/>
          </p:cNvSpPr>
          <p:nvPr>
            <p:ph type="sldNum" idx="12"/>
          </p:nvPr>
        </p:nvSpPr>
        <p:spPr>
          <a:xfrm>
            <a:off x="8472458" y="6217622"/>
            <a:ext cx="548700" cy="5247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pic>
        <p:nvPicPr>
          <p:cNvPr id="41" name="Google Shape;41;p16"/>
          <p:cNvPicPr preferRelativeResize="0"/>
          <p:nvPr/>
        </p:nvPicPr>
        <p:blipFill rotWithShape="1">
          <a:blip r:embed="rId2">
            <a:alphaModFix/>
          </a:blip>
          <a:srcRect/>
          <a:stretch/>
        </p:blipFill>
        <p:spPr>
          <a:xfrm>
            <a:off x="0" y="6715125"/>
            <a:ext cx="9144000" cy="142875"/>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2"/>
        <p:cNvGrpSpPr/>
        <p:nvPr/>
      </p:nvGrpSpPr>
      <p:grpSpPr>
        <a:xfrm>
          <a:off x="0" y="0"/>
          <a:ext cx="0" cy="0"/>
          <a:chOff x="0" y="0"/>
          <a:chExt cx="0" cy="0"/>
        </a:xfrm>
      </p:grpSpPr>
      <p:sp>
        <p:nvSpPr>
          <p:cNvPr id="43" name="Google Shape;43;p17"/>
          <p:cNvSpPr txBox="1">
            <a:spLocks noGrp="1"/>
          </p:cNvSpPr>
          <p:nvPr>
            <p:ph type="body" idx="1"/>
          </p:nvPr>
        </p:nvSpPr>
        <p:spPr>
          <a:xfrm>
            <a:off x="311700" y="5640767"/>
            <a:ext cx="5998800" cy="8067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4" name="Google Shape;44;p17"/>
          <p:cNvSpPr txBox="1">
            <a:spLocks noGrp="1"/>
          </p:cNvSpPr>
          <p:nvPr>
            <p:ph type="sldNum" idx="12"/>
          </p:nvPr>
        </p:nvSpPr>
        <p:spPr>
          <a:xfrm>
            <a:off x="8472458" y="6217622"/>
            <a:ext cx="548700" cy="5247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pic>
        <p:nvPicPr>
          <p:cNvPr id="45" name="Google Shape;45;p17"/>
          <p:cNvPicPr preferRelativeResize="0"/>
          <p:nvPr/>
        </p:nvPicPr>
        <p:blipFill rotWithShape="1">
          <a:blip r:embed="rId2">
            <a:alphaModFix/>
          </a:blip>
          <a:srcRect/>
          <a:stretch/>
        </p:blipFill>
        <p:spPr>
          <a:xfrm>
            <a:off x="0" y="6715125"/>
            <a:ext cx="9144000" cy="142875"/>
          </a:xfrm>
          <a:prstGeom prst="rect">
            <a:avLst/>
          </a:prstGeom>
          <a:noFill/>
          <a:ln>
            <a:noFill/>
          </a:ln>
        </p:spPr>
      </p:pic>
      <p:sp>
        <p:nvSpPr>
          <p:cNvPr id="46" name="Google Shape;46;p17"/>
          <p:cNvSpPr>
            <a:spLocks noGrp="1"/>
          </p:cNvSpPr>
          <p:nvPr>
            <p:ph type="pic" idx="2"/>
          </p:nvPr>
        </p:nvSpPr>
        <p:spPr>
          <a:xfrm>
            <a:off x="262273" y="694746"/>
            <a:ext cx="8521150" cy="4678363"/>
          </a:xfrm>
          <a:prstGeom prst="rect">
            <a:avLst/>
          </a:prstGeom>
          <a:noFill/>
          <a:ln>
            <a:noFill/>
          </a:ln>
        </p:spPr>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7"/>
        <p:cNvGrpSpPr/>
        <p:nvPr/>
      </p:nvGrpSpPr>
      <p:grpSpPr>
        <a:xfrm>
          <a:off x="0" y="0"/>
          <a:ext cx="0" cy="0"/>
          <a:chOff x="0" y="0"/>
          <a:chExt cx="0" cy="0"/>
        </a:xfrm>
      </p:grpSpPr>
      <p:sp>
        <p:nvSpPr>
          <p:cNvPr id="48" name="Google Shape;48;p18"/>
          <p:cNvSpPr txBox="1">
            <a:spLocks noGrp="1"/>
          </p:cNvSpPr>
          <p:nvPr>
            <p:ph type="title" hasCustomPrompt="1"/>
          </p:nvPr>
        </p:nvSpPr>
        <p:spPr>
          <a:xfrm>
            <a:off x="311700" y="1474833"/>
            <a:ext cx="8520600" cy="26181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9" name="Google Shape;49;p18"/>
          <p:cNvSpPr txBox="1">
            <a:spLocks noGrp="1"/>
          </p:cNvSpPr>
          <p:nvPr>
            <p:ph type="body" idx="1"/>
          </p:nvPr>
        </p:nvSpPr>
        <p:spPr>
          <a:xfrm>
            <a:off x="311700" y="4202967"/>
            <a:ext cx="8520600" cy="17343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50" name="Google Shape;50;p18"/>
          <p:cNvSpPr txBox="1">
            <a:spLocks noGrp="1"/>
          </p:cNvSpPr>
          <p:nvPr>
            <p:ph type="sldNum" idx="12"/>
          </p:nvPr>
        </p:nvSpPr>
        <p:spPr>
          <a:xfrm>
            <a:off x="8472458" y="6217622"/>
            <a:ext cx="548700" cy="5247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pic>
        <p:nvPicPr>
          <p:cNvPr id="51" name="Google Shape;51;p18"/>
          <p:cNvPicPr preferRelativeResize="0"/>
          <p:nvPr/>
        </p:nvPicPr>
        <p:blipFill rotWithShape="1">
          <a:blip r:embed="rId2">
            <a:alphaModFix/>
          </a:blip>
          <a:srcRect/>
          <a:stretch/>
        </p:blipFill>
        <p:spPr>
          <a:xfrm>
            <a:off x="0" y="6715125"/>
            <a:ext cx="9144000" cy="142875"/>
          </a:xfrm>
          <a:prstGeom prst="rect">
            <a:avLst/>
          </a:prstGeom>
          <a:noFill/>
          <a:ln>
            <a:noFill/>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2"/>
        <p:cNvGrpSpPr/>
        <p:nvPr/>
      </p:nvGrpSpPr>
      <p:grpSpPr>
        <a:xfrm>
          <a:off x="0" y="0"/>
          <a:ext cx="0" cy="0"/>
          <a:chOff x="0" y="0"/>
          <a:chExt cx="0" cy="0"/>
        </a:xfrm>
      </p:grpSpPr>
      <p:sp>
        <p:nvSpPr>
          <p:cNvPr id="53" name="Google Shape;53;p19"/>
          <p:cNvSpPr txBox="1">
            <a:spLocks noGrp="1"/>
          </p:cNvSpPr>
          <p:nvPr>
            <p:ph type="sldNum" idx="12"/>
          </p:nvPr>
        </p:nvSpPr>
        <p:spPr>
          <a:xfrm>
            <a:off x="8472458" y="6217622"/>
            <a:ext cx="548700" cy="5247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pic>
        <p:nvPicPr>
          <p:cNvPr id="54" name="Google Shape;54;p19"/>
          <p:cNvPicPr preferRelativeResize="0"/>
          <p:nvPr/>
        </p:nvPicPr>
        <p:blipFill rotWithShape="1">
          <a:blip r:embed="rId2">
            <a:alphaModFix/>
          </a:blip>
          <a:srcRect/>
          <a:stretch/>
        </p:blipFill>
        <p:spPr>
          <a:xfrm>
            <a:off x="0" y="6715125"/>
            <a:ext cx="9144000" cy="142875"/>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rgbClr val="424A52"/>
        </a:solidFill>
        <a:effectLst/>
      </p:bgPr>
    </p:bg>
    <p:spTree>
      <p:nvGrpSpPr>
        <p:cNvPr id="1" name="Shape 5"/>
        <p:cNvGrpSpPr/>
        <p:nvPr/>
      </p:nvGrpSpPr>
      <p:grpSpPr>
        <a:xfrm>
          <a:off x="0" y="0"/>
          <a:ext cx="0" cy="0"/>
          <a:chOff x="0" y="0"/>
          <a:chExt cx="0" cy="0"/>
        </a:xfrm>
      </p:grpSpPr>
      <p:sp>
        <p:nvSpPr>
          <p:cNvPr id="6" name="Google Shape;6;p10"/>
          <p:cNvSpPr txBox="1">
            <a:spLocks noGrp="1"/>
          </p:cNvSpPr>
          <p:nvPr>
            <p:ph type="title"/>
          </p:nvPr>
        </p:nvSpPr>
        <p:spPr>
          <a:xfrm>
            <a:off x="311700" y="593367"/>
            <a:ext cx="8520600" cy="7635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rgbClr val="FFFFFF"/>
              </a:buClr>
              <a:buSzPts val="2800"/>
              <a:buFont typeface="Arial"/>
              <a:buNone/>
              <a:defRPr sz="2800" b="0" i="0" u="none" strike="noStrike" cap="none">
                <a:solidFill>
                  <a:srgbClr val="FFFFFF"/>
                </a:solidFill>
                <a:latin typeface="Arial"/>
                <a:ea typeface="Arial"/>
                <a:cs typeface="Arial"/>
                <a:sym typeface="Arial"/>
              </a:defRPr>
            </a:lvl1pPr>
            <a:lvl2pPr marR="0" lvl="1" algn="l" rtl="0">
              <a:lnSpc>
                <a:spcPct val="100000"/>
              </a:lnSpc>
              <a:spcBef>
                <a:spcPts val="0"/>
              </a:spcBef>
              <a:spcAft>
                <a:spcPts val="0"/>
              </a:spcAft>
              <a:buClr>
                <a:srgbClr val="FFFFFF"/>
              </a:buClr>
              <a:buSzPts val="2800"/>
              <a:buFont typeface="Arial"/>
              <a:buNone/>
              <a:defRPr sz="2800" b="0" i="0" u="none" strike="noStrike" cap="none">
                <a:solidFill>
                  <a:srgbClr val="FFFFFF"/>
                </a:solidFill>
                <a:latin typeface="Arial"/>
                <a:ea typeface="Arial"/>
                <a:cs typeface="Arial"/>
                <a:sym typeface="Arial"/>
              </a:defRPr>
            </a:lvl2pPr>
            <a:lvl3pPr marR="0" lvl="2" algn="l" rtl="0">
              <a:lnSpc>
                <a:spcPct val="100000"/>
              </a:lnSpc>
              <a:spcBef>
                <a:spcPts val="0"/>
              </a:spcBef>
              <a:spcAft>
                <a:spcPts val="0"/>
              </a:spcAft>
              <a:buClr>
                <a:srgbClr val="FFFFFF"/>
              </a:buClr>
              <a:buSzPts val="2800"/>
              <a:buFont typeface="Arial"/>
              <a:buNone/>
              <a:defRPr sz="2800" b="0" i="0" u="none" strike="noStrike" cap="none">
                <a:solidFill>
                  <a:srgbClr val="FFFFFF"/>
                </a:solidFill>
                <a:latin typeface="Arial"/>
                <a:ea typeface="Arial"/>
                <a:cs typeface="Arial"/>
                <a:sym typeface="Arial"/>
              </a:defRPr>
            </a:lvl3pPr>
            <a:lvl4pPr marR="0" lvl="3" algn="l" rtl="0">
              <a:lnSpc>
                <a:spcPct val="100000"/>
              </a:lnSpc>
              <a:spcBef>
                <a:spcPts val="0"/>
              </a:spcBef>
              <a:spcAft>
                <a:spcPts val="0"/>
              </a:spcAft>
              <a:buClr>
                <a:srgbClr val="FFFFFF"/>
              </a:buClr>
              <a:buSzPts val="2800"/>
              <a:buFont typeface="Arial"/>
              <a:buNone/>
              <a:defRPr sz="2800" b="0" i="0" u="none" strike="noStrike" cap="none">
                <a:solidFill>
                  <a:srgbClr val="FFFFFF"/>
                </a:solidFill>
                <a:latin typeface="Arial"/>
                <a:ea typeface="Arial"/>
                <a:cs typeface="Arial"/>
                <a:sym typeface="Arial"/>
              </a:defRPr>
            </a:lvl4pPr>
            <a:lvl5pPr marR="0" lvl="4" algn="l" rtl="0">
              <a:lnSpc>
                <a:spcPct val="100000"/>
              </a:lnSpc>
              <a:spcBef>
                <a:spcPts val="0"/>
              </a:spcBef>
              <a:spcAft>
                <a:spcPts val="0"/>
              </a:spcAft>
              <a:buClr>
                <a:srgbClr val="FFFFFF"/>
              </a:buClr>
              <a:buSzPts val="2800"/>
              <a:buFont typeface="Arial"/>
              <a:buNone/>
              <a:defRPr sz="2800" b="0" i="0" u="none" strike="noStrike" cap="none">
                <a:solidFill>
                  <a:srgbClr val="FFFFFF"/>
                </a:solidFill>
                <a:latin typeface="Arial"/>
                <a:ea typeface="Arial"/>
                <a:cs typeface="Arial"/>
                <a:sym typeface="Arial"/>
              </a:defRPr>
            </a:lvl5pPr>
            <a:lvl6pPr marR="0" lvl="5" algn="l" rtl="0">
              <a:lnSpc>
                <a:spcPct val="100000"/>
              </a:lnSpc>
              <a:spcBef>
                <a:spcPts val="0"/>
              </a:spcBef>
              <a:spcAft>
                <a:spcPts val="0"/>
              </a:spcAft>
              <a:buClr>
                <a:srgbClr val="FFFFFF"/>
              </a:buClr>
              <a:buSzPts val="2800"/>
              <a:buFont typeface="Arial"/>
              <a:buNone/>
              <a:defRPr sz="2800" b="0" i="0" u="none" strike="noStrike" cap="none">
                <a:solidFill>
                  <a:srgbClr val="FFFFFF"/>
                </a:solidFill>
                <a:latin typeface="Arial"/>
                <a:ea typeface="Arial"/>
                <a:cs typeface="Arial"/>
                <a:sym typeface="Arial"/>
              </a:defRPr>
            </a:lvl6pPr>
            <a:lvl7pPr marR="0" lvl="6" algn="l" rtl="0">
              <a:lnSpc>
                <a:spcPct val="100000"/>
              </a:lnSpc>
              <a:spcBef>
                <a:spcPts val="0"/>
              </a:spcBef>
              <a:spcAft>
                <a:spcPts val="0"/>
              </a:spcAft>
              <a:buClr>
                <a:srgbClr val="FFFFFF"/>
              </a:buClr>
              <a:buSzPts val="2800"/>
              <a:buFont typeface="Arial"/>
              <a:buNone/>
              <a:defRPr sz="2800" b="0" i="0" u="none" strike="noStrike" cap="none">
                <a:solidFill>
                  <a:srgbClr val="FFFFFF"/>
                </a:solidFill>
                <a:latin typeface="Arial"/>
                <a:ea typeface="Arial"/>
                <a:cs typeface="Arial"/>
                <a:sym typeface="Arial"/>
              </a:defRPr>
            </a:lvl7pPr>
            <a:lvl8pPr marR="0" lvl="7" algn="l" rtl="0">
              <a:lnSpc>
                <a:spcPct val="100000"/>
              </a:lnSpc>
              <a:spcBef>
                <a:spcPts val="0"/>
              </a:spcBef>
              <a:spcAft>
                <a:spcPts val="0"/>
              </a:spcAft>
              <a:buClr>
                <a:srgbClr val="FFFFFF"/>
              </a:buClr>
              <a:buSzPts val="2800"/>
              <a:buFont typeface="Arial"/>
              <a:buNone/>
              <a:defRPr sz="2800" b="0" i="0" u="none" strike="noStrike" cap="none">
                <a:solidFill>
                  <a:srgbClr val="FFFFFF"/>
                </a:solidFill>
                <a:latin typeface="Arial"/>
                <a:ea typeface="Arial"/>
                <a:cs typeface="Arial"/>
                <a:sym typeface="Arial"/>
              </a:defRPr>
            </a:lvl8pPr>
            <a:lvl9pPr marR="0" lvl="8" algn="l" rtl="0">
              <a:lnSpc>
                <a:spcPct val="100000"/>
              </a:lnSpc>
              <a:spcBef>
                <a:spcPts val="0"/>
              </a:spcBef>
              <a:spcAft>
                <a:spcPts val="0"/>
              </a:spcAft>
              <a:buClr>
                <a:srgbClr val="FFFFFF"/>
              </a:buClr>
              <a:buSzPts val="2800"/>
              <a:buFont typeface="Arial"/>
              <a:buNone/>
              <a:defRPr sz="2800" b="0" i="0" u="none" strike="noStrike" cap="none">
                <a:solidFill>
                  <a:srgbClr val="FFFFFF"/>
                </a:solidFill>
                <a:latin typeface="Arial"/>
                <a:ea typeface="Arial"/>
                <a:cs typeface="Arial"/>
                <a:sym typeface="Arial"/>
              </a:defRPr>
            </a:lvl9pPr>
          </a:lstStyle>
          <a:p>
            <a:endParaRPr/>
          </a:p>
        </p:txBody>
      </p:sp>
      <p:sp>
        <p:nvSpPr>
          <p:cNvPr id="7" name="Google Shape;7;p10"/>
          <p:cNvSpPr txBox="1">
            <a:spLocks noGrp="1"/>
          </p:cNvSpPr>
          <p:nvPr>
            <p:ph type="body" idx="1"/>
          </p:nvPr>
        </p:nvSpPr>
        <p:spPr>
          <a:xfrm>
            <a:off x="311700" y="1536633"/>
            <a:ext cx="8520600" cy="48348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rgbClr val="FFFFFF"/>
              </a:buClr>
              <a:buSzPts val="1800"/>
              <a:buFont typeface="Arial"/>
              <a:buChar char="●"/>
              <a:defRPr sz="1800" b="0" i="0" u="none" strike="noStrike" cap="none">
                <a:solidFill>
                  <a:srgbClr val="FFFFFF"/>
                </a:solidFill>
                <a:latin typeface="Arial"/>
                <a:ea typeface="Arial"/>
                <a:cs typeface="Arial"/>
                <a:sym typeface="Arial"/>
              </a:defRPr>
            </a:lvl1pPr>
            <a:lvl2pPr marL="914400" marR="0" lvl="1" indent="-317500" algn="l" rtl="0">
              <a:lnSpc>
                <a:spcPct val="115000"/>
              </a:lnSpc>
              <a:spcBef>
                <a:spcPts val="1600"/>
              </a:spcBef>
              <a:spcAft>
                <a:spcPts val="0"/>
              </a:spcAft>
              <a:buClr>
                <a:srgbClr val="FFFFFF"/>
              </a:buClr>
              <a:buSzPts val="1400"/>
              <a:buFont typeface="Arial"/>
              <a:buChar char="○"/>
              <a:defRPr sz="1400" b="0" i="0" u="none" strike="noStrike" cap="none">
                <a:solidFill>
                  <a:srgbClr val="FFFFFF"/>
                </a:solidFill>
                <a:latin typeface="Arial"/>
                <a:ea typeface="Arial"/>
                <a:cs typeface="Arial"/>
                <a:sym typeface="Arial"/>
              </a:defRPr>
            </a:lvl2pPr>
            <a:lvl3pPr marL="1371600" marR="0" lvl="2" indent="-317500" algn="l" rtl="0">
              <a:lnSpc>
                <a:spcPct val="115000"/>
              </a:lnSpc>
              <a:spcBef>
                <a:spcPts val="1600"/>
              </a:spcBef>
              <a:spcAft>
                <a:spcPts val="0"/>
              </a:spcAft>
              <a:buClr>
                <a:srgbClr val="FFFFFF"/>
              </a:buClr>
              <a:buSzPts val="1400"/>
              <a:buFont typeface="Arial"/>
              <a:buChar char="■"/>
              <a:defRPr sz="1400" b="0" i="0" u="none" strike="noStrike" cap="none">
                <a:solidFill>
                  <a:srgbClr val="FFFFFF"/>
                </a:solidFill>
                <a:latin typeface="Arial"/>
                <a:ea typeface="Arial"/>
                <a:cs typeface="Arial"/>
                <a:sym typeface="Arial"/>
              </a:defRPr>
            </a:lvl3pPr>
            <a:lvl4pPr marL="1828800" marR="0" lvl="3" indent="-317500" algn="l" rtl="0">
              <a:lnSpc>
                <a:spcPct val="115000"/>
              </a:lnSpc>
              <a:spcBef>
                <a:spcPts val="1600"/>
              </a:spcBef>
              <a:spcAft>
                <a:spcPts val="0"/>
              </a:spcAft>
              <a:buClr>
                <a:srgbClr val="FFFFFF"/>
              </a:buClr>
              <a:buSzPts val="1400"/>
              <a:buFont typeface="Arial"/>
              <a:buChar char="●"/>
              <a:defRPr sz="1400" b="0" i="0" u="none" strike="noStrike" cap="none">
                <a:solidFill>
                  <a:srgbClr val="FFFFFF"/>
                </a:solidFill>
                <a:latin typeface="Arial"/>
                <a:ea typeface="Arial"/>
                <a:cs typeface="Arial"/>
                <a:sym typeface="Arial"/>
              </a:defRPr>
            </a:lvl4pPr>
            <a:lvl5pPr marL="2286000" marR="0" lvl="4" indent="-317500" algn="l" rtl="0">
              <a:lnSpc>
                <a:spcPct val="115000"/>
              </a:lnSpc>
              <a:spcBef>
                <a:spcPts val="1600"/>
              </a:spcBef>
              <a:spcAft>
                <a:spcPts val="0"/>
              </a:spcAft>
              <a:buClr>
                <a:srgbClr val="FFFFFF"/>
              </a:buClr>
              <a:buSzPts val="1400"/>
              <a:buFont typeface="Arial"/>
              <a:buChar char="○"/>
              <a:defRPr sz="1400" b="0" i="0" u="none" strike="noStrike" cap="none">
                <a:solidFill>
                  <a:srgbClr val="FFFFFF"/>
                </a:solidFill>
                <a:latin typeface="Arial"/>
                <a:ea typeface="Arial"/>
                <a:cs typeface="Arial"/>
                <a:sym typeface="Arial"/>
              </a:defRPr>
            </a:lvl5pPr>
            <a:lvl6pPr marL="2743200" marR="0" lvl="5" indent="-317500" algn="l" rtl="0">
              <a:lnSpc>
                <a:spcPct val="115000"/>
              </a:lnSpc>
              <a:spcBef>
                <a:spcPts val="1600"/>
              </a:spcBef>
              <a:spcAft>
                <a:spcPts val="0"/>
              </a:spcAft>
              <a:buClr>
                <a:srgbClr val="FFFFFF"/>
              </a:buClr>
              <a:buSzPts val="1400"/>
              <a:buFont typeface="Arial"/>
              <a:buChar char="■"/>
              <a:defRPr sz="1400" b="0" i="0" u="none" strike="noStrike" cap="none">
                <a:solidFill>
                  <a:srgbClr val="FFFFFF"/>
                </a:solidFill>
                <a:latin typeface="Arial"/>
                <a:ea typeface="Arial"/>
                <a:cs typeface="Arial"/>
                <a:sym typeface="Arial"/>
              </a:defRPr>
            </a:lvl6pPr>
            <a:lvl7pPr marL="3200400" marR="0" lvl="6" indent="-317500" algn="l" rtl="0">
              <a:lnSpc>
                <a:spcPct val="115000"/>
              </a:lnSpc>
              <a:spcBef>
                <a:spcPts val="1600"/>
              </a:spcBef>
              <a:spcAft>
                <a:spcPts val="0"/>
              </a:spcAft>
              <a:buClr>
                <a:srgbClr val="FFFFFF"/>
              </a:buClr>
              <a:buSzPts val="1400"/>
              <a:buFont typeface="Arial"/>
              <a:buChar char="●"/>
              <a:defRPr sz="1400" b="0" i="0" u="none" strike="noStrike" cap="none">
                <a:solidFill>
                  <a:srgbClr val="FFFFFF"/>
                </a:solidFill>
                <a:latin typeface="Arial"/>
                <a:ea typeface="Arial"/>
                <a:cs typeface="Arial"/>
                <a:sym typeface="Arial"/>
              </a:defRPr>
            </a:lvl7pPr>
            <a:lvl8pPr marL="3657600" marR="0" lvl="7" indent="-317500" algn="l" rtl="0">
              <a:lnSpc>
                <a:spcPct val="115000"/>
              </a:lnSpc>
              <a:spcBef>
                <a:spcPts val="1600"/>
              </a:spcBef>
              <a:spcAft>
                <a:spcPts val="0"/>
              </a:spcAft>
              <a:buClr>
                <a:srgbClr val="FFFFFF"/>
              </a:buClr>
              <a:buSzPts val="1400"/>
              <a:buFont typeface="Arial"/>
              <a:buChar char="○"/>
              <a:defRPr sz="1400" b="0" i="0" u="none" strike="noStrike" cap="none">
                <a:solidFill>
                  <a:srgbClr val="FFFFFF"/>
                </a:solidFill>
                <a:latin typeface="Arial"/>
                <a:ea typeface="Arial"/>
                <a:cs typeface="Arial"/>
                <a:sym typeface="Arial"/>
              </a:defRPr>
            </a:lvl8pPr>
            <a:lvl9pPr marL="4114800" marR="0" lvl="8" indent="-317500" algn="l" rtl="0">
              <a:lnSpc>
                <a:spcPct val="115000"/>
              </a:lnSpc>
              <a:spcBef>
                <a:spcPts val="1600"/>
              </a:spcBef>
              <a:spcAft>
                <a:spcPts val="1600"/>
              </a:spcAft>
              <a:buClr>
                <a:srgbClr val="FFFFFF"/>
              </a:buClr>
              <a:buSzPts val="1400"/>
              <a:buFont typeface="Arial"/>
              <a:buChar char="■"/>
              <a:defRPr sz="1400" b="0" i="0" u="none" strike="noStrike" cap="none">
                <a:solidFill>
                  <a:srgbClr val="FFFFFF"/>
                </a:solidFill>
                <a:latin typeface="Arial"/>
                <a:ea typeface="Arial"/>
                <a:cs typeface="Arial"/>
                <a:sym typeface="Arial"/>
              </a:defRPr>
            </a:lvl9pPr>
          </a:lstStyle>
          <a:p>
            <a:endParaRPr/>
          </a:p>
        </p:txBody>
      </p:sp>
      <p:sp>
        <p:nvSpPr>
          <p:cNvPr id="8" name="Google Shape;8;p10"/>
          <p:cNvSpPr txBox="1">
            <a:spLocks noGrp="1"/>
          </p:cNvSpPr>
          <p:nvPr>
            <p:ph type="sldNum" idx="12"/>
          </p:nvPr>
        </p:nvSpPr>
        <p:spPr>
          <a:xfrm>
            <a:off x="8472458" y="6217622"/>
            <a:ext cx="548700" cy="5247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8"/>
        <p:cNvGrpSpPr/>
        <p:nvPr/>
      </p:nvGrpSpPr>
      <p:grpSpPr>
        <a:xfrm>
          <a:off x="0" y="0"/>
          <a:ext cx="0" cy="0"/>
          <a:chOff x="0" y="0"/>
          <a:chExt cx="0" cy="0"/>
        </a:xfrm>
      </p:grpSpPr>
      <p:sp>
        <p:nvSpPr>
          <p:cNvPr id="59" name="Google Shape;59;p1"/>
          <p:cNvSpPr txBox="1">
            <a:spLocks noGrp="1"/>
          </p:cNvSpPr>
          <p:nvPr>
            <p:ph type="ctrTitle"/>
          </p:nvPr>
        </p:nvSpPr>
        <p:spPr>
          <a:xfrm>
            <a:off x="435533" y="1261325"/>
            <a:ext cx="8520600" cy="3347067"/>
          </a:xfrm>
          <a:prstGeom prst="rect">
            <a:avLst/>
          </a:prstGeom>
          <a:noFill/>
          <a:ln>
            <a:noFill/>
          </a:ln>
        </p:spPr>
        <p:txBody>
          <a:bodyPr spcFirstLastPara="1" wrap="square" lIns="91425" tIns="91425" rIns="91425" bIns="91425" anchor="b" anchorCtr="0">
            <a:noAutofit/>
          </a:bodyPr>
          <a:lstStyle/>
          <a:p>
            <a:pPr lvl="0"/>
            <a:br>
              <a:rPr lang="en-GB" b="1" dirty="0"/>
            </a:br>
            <a:br>
              <a:rPr lang="en-GB" b="1" dirty="0"/>
            </a:br>
            <a:br>
              <a:rPr lang="en-GB" b="1" dirty="0"/>
            </a:br>
            <a:br>
              <a:rPr lang="en-GB" b="1" dirty="0"/>
            </a:br>
            <a:br>
              <a:rPr lang="en-GB" b="1" dirty="0"/>
            </a:br>
            <a:br>
              <a:rPr lang="en-GB" b="1" dirty="0"/>
            </a:br>
            <a:br>
              <a:rPr lang="en-GB" b="1" dirty="0"/>
            </a:br>
            <a:br>
              <a:rPr lang="en-GB" b="1" dirty="0"/>
            </a:br>
            <a:br>
              <a:rPr lang="en-GB" b="1" dirty="0"/>
            </a:br>
            <a:br>
              <a:rPr lang="en-GB" b="1" dirty="0"/>
            </a:br>
            <a:br>
              <a:rPr lang="en-GB" b="1" dirty="0"/>
            </a:br>
            <a:br>
              <a:rPr lang="en-GB" b="1" dirty="0"/>
            </a:br>
            <a:br>
              <a:rPr lang="en-GB" b="1" dirty="0"/>
            </a:br>
            <a:br>
              <a:rPr lang="en-GB" b="1" dirty="0"/>
            </a:br>
            <a:br>
              <a:rPr lang="en-GB" b="1" dirty="0"/>
            </a:br>
            <a:br>
              <a:rPr lang="en-GB" b="1" dirty="0"/>
            </a:br>
            <a:br>
              <a:rPr lang="en-GB" b="1" dirty="0"/>
            </a:br>
            <a:br>
              <a:rPr lang="en-GB" b="1" dirty="0"/>
            </a:br>
            <a:r>
              <a:rPr lang="en-GB" dirty="0"/>
              <a:t>Religion and Belief Equality under Directive 2000/78: challenges for EU integration</a:t>
            </a:r>
            <a:endParaRPr sz="4000" dirty="0"/>
          </a:p>
        </p:txBody>
      </p:sp>
      <p:sp>
        <p:nvSpPr>
          <p:cNvPr id="60" name="Google Shape;60;p1"/>
          <p:cNvSpPr txBox="1">
            <a:spLocks noGrp="1"/>
          </p:cNvSpPr>
          <p:nvPr>
            <p:ph type="subTitle" idx="1"/>
          </p:nvPr>
        </p:nvSpPr>
        <p:spPr>
          <a:xfrm>
            <a:off x="311700" y="4929939"/>
            <a:ext cx="8520600" cy="105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r>
              <a:rPr lang="en-GB" dirty="0"/>
              <a:t>Prof. Lucy Vickers</a:t>
            </a:r>
            <a:endParaRPr dirty="0"/>
          </a:p>
          <a:p>
            <a:pPr marL="0" lvl="0" indent="0" algn="l" rtl="0">
              <a:lnSpc>
                <a:spcPct val="100000"/>
              </a:lnSpc>
              <a:spcBef>
                <a:spcPts val="0"/>
              </a:spcBef>
              <a:spcAft>
                <a:spcPts val="0"/>
              </a:spcAft>
              <a:buSzPts val="2800"/>
              <a:buNone/>
            </a:pPr>
            <a:r>
              <a:rPr lang="en-GB" sz="2000" dirty="0"/>
              <a:t>Oxford Brookes University</a:t>
            </a:r>
            <a:endParaRPr sz="2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89BAB4-0A34-FC7E-34B4-A813712177AD}"/>
              </a:ext>
            </a:extLst>
          </p:cNvPr>
          <p:cNvSpPr>
            <a:spLocks noGrp="1"/>
          </p:cNvSpPr>
          <p:nvPr>
            <p:ph type="title"/>
          </p:nvPr>
        </p:nvSpPr>
        <p:spPr/>
        <p:txBody>
          <a:bodyPr/>
          <a:lstStyle/>
          <a:p>
            <a:r>
              <a:rPr lang="en-GB" dirty="0"/>
              <a:t>Religious Dress Code cases</a:t>
            </a:r>
          </a:p>
        </p:txBody>
      </p:sp>
      <p:sp>
        <p:nvSpPr>
          <p:cNvPr id="3" name="Text Placeholder 2">
            <a:extLst>
              <a:ext uri="{FF2B5EF4-FFF2-40B4-BE49-F238E27FC236}">
                <a16:creationId xmlns:a16="http://schemas.microsoft.com/office/drawing/2014/main" id="{0D6E083A-9CC0-4407-25DF-0BAD2D6CFECD}"/>
              </a:ext>
            </a:extLst>
          </p:cNvPr>
          <p:cNvSpPr>
            <a:spLocks noGrp="1"/>
          </p:cNvSpPr>
          <p:nvPr>
            <p:ph type="body" idx="1"/>
          </p:nvPr>
        </p:nvSpPr>
        <p:spPr/>
        <p:txBody>
          <a:bodyPr/>
          <a:lstStyle/>
          <a:p>
            <a:r>
              <a:rPr lang="en-GB" sz="2400" i="1" dirty="0" err="1"/>
              <a:t>Achbita</a:t>
            </a:r>
            <a:r>
              <a:rPr lang="en-GB" sz="2400" i="1" dirty="0"/>
              <a:t> </a:t>
            </a:r>
            <a:r>
              <a:rPr lang="en-GB" sz="2400" dirty="0"/>
              <a:t>and </a:t>
            </a:r>
            <a:r>
              <a:rPr lang="en-GB" sz="2400" i="1" dirty="0" err="1"/>
              <a:t>Bougnaoui</a:t>
            </a:r>
            <a:r>
              <a:rPr lang="en-GB" sz="2400" i="1" dirty="0"/>
              <a:t> </a:t>
            </a:r>
            <a:r>
              <a:rPr lang="en-GB" sz="2400" dirty="0"/>
              <a:t>CJEU</a:t>
            </a:r>
          </a:p>
          <a:p>
            <a:endParaRPr lang="en-GB" sz="2400" dirty="0"/>
          </a:p>
          <a:p>
            <a:pPr lvl="1"/>
            <a:r>
              <a:rPr lang="en-GB" sz="2000" dirty="0"/>
              <a:t>Customer demand and business need can be a legitimate aim </a:t>
            </a:r>
          </a:p>
          <a:p>
            <a:pPr lvl="1"/>
            <a:r>
              <a:rPr lang="en-GB" sz="2000" dirty="0"/>
              <a:t>Legality of dress requirements cannot be determined by subjective considerations </a:t>
            </a:r>
          </a:p>
          <a:p>
            <a:pPr lvl="1"/>
            <a:r>
              <a:rPr lang="en-GB" sz="2000" dirty="0"/>
              <a:t>Court needs to determine whether a restriction on religious dress is a proportionate means of achieving a legitimate aim </a:t>
            </a:r>
          </a:p>
          <a:p>
            <a:pPr lvl="2"/>
            <a:r>
              <a:rPr lang="en-GB" sz="2000" dirty="0"/>
              <a:t>Restrictions on public facing roles may be proportionate if back office roles are available. </a:t>
            </a:r>
          </a:p>
          <a:p>
            <a:pPr lvl="2"/>
            <a:endParaRPr lang="en-GB" sz="2000" dirty="0"/>
          </a:p>
          <a:p>
            <a:pPr lvl="1"/>
            <a:endParaRPr lang="en-GB" sz="2000" dirty="0"/>
          </a:p>
        </p:txBody>
      </p:sp>
    </p:spTree>
    <p:extLst>
      <p:ext uri="{BB962C8B-B14F-4D97-AF65-F5344CB8AC3E}">
        <p14:creationId xmlns:p14="http://schemas.microsoft.com/office/powerpoint/2010/main" val="37384480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70AF6D-3EEB-A0E8-36D8-281D70974DB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71DFFA2-9FA8-9ABF-44E8-F1D5EC49BBDC}"/>
              </a:ext>
            </a:extLst>
          </p:cNvPr>
          <p:cNvSpPr>
            <a:spLocks noGrp="1"/>
          </p:cNvSpPr>
          <p:nvPr>
            <p:ph type="title"/>
          </p:nvPr>
        </p:nvSpPr>
        <p:spPr/>
        <p:txBody>
          <a:bodyPr/>
          <a:lstStyle/>
          <a:p>
            <a:r>
              <a:rPr lang="en-GB" dirty="0"/>
              <a:t>Religious Dress Code cases</a:t>
            </a:r>
          </a:p>
        </p:txBody>
      </p:sp>
      <p:sp>
        <p:nvSpPr>
          <p:cNvPr id="3" name="Text Placeholder 2">
            <a:extLst>
              <a:ext uri="{FF2B5EF4-FFF2-40B4-BE49-F238E27FC236}">
                <a16:creationId xmlns:a16="http://schemas.microsoft.com/office/drawing/2014/main" id="{0E7F3839-D6D7-65F6-4D10-7C4EA7B036DC}"/>
              </a:ext>
            </a:extLst>
          </p:cNvPr>
          <p:cNvSpPr>
            <a:spLocks noGrp="1"/>
          </p:cNvSpPr>
          <p:nvPr>
            <p:ph type="body" idx="1"/>
          </p:nvPr>
        </p:nvSpPr>
        <p:spPr/>
        <p:txBody>
          <a:bodyPr/>
          <a:lstStyle/>
          <a:p>
            <a:r>
              <a:rPr lang="de-DE" sz="2400" i="1" dirty="0"/>
              <a:t>IX </a:t>
            </a:r>
            <a:r>
              <a:rPr lang="de-DE" sz="2400" dirty="0"/>
              <a:t>v</a:t>
            </a:r>
            <a:r>
              <a:rPr lang="de-DE" sz="2400" i="1" dirty="0"/>
              <a:t> WABE </a:t>
            </a:r>
            <a:r>
              <a:rPr lang="de-DE" sz="2400" dirty="0"/>
              <a:t>and </a:t>
            </a:r>
            <a:r>
              <a:rPr lang="de-DE" sz="2400" i="1" dirty="0"/>
              <a:t>MH Müller Handels GmbH </a:t>
            </a:r>
            <a:r>
              <a:rPr lang="de-DE" sz="2400" dirty="0"/>
              <a:t>v</a:t>
            </a:r>
            <a:r>
              <a:rPr lang="de-DE" sz="2400" i="1" dirty="0"/>
              <a:t> MJ  </a:t>
            </a:r>
            <a:r>
              <a:rPr lang="de-DE" sz="2400" dirty="0"/>
              <a:t>[2021]</a:t>
            </a:r>
            <a:endParaRPr lang="en-GB" sz="2400" dirty="0"/>
          </a:p>
          <a:p>
            <a:pPr lvl="1"/>
            <a:r>
              <a:rPr lang="en-GB" sz="2000" dirty="0"/>
              <a:t>Application to conspicuous symbols only cannot be justified </a:t>
            </a:r>
          </a:p>
          <a:p>
            <a:pPr lvl="1"/>
            <a:r>
              <a:rPr lang="en-GB" sz="2000" dirty="0"/>
              <a:t>Desire to accommodate customer choice cannot be a legitimate aim. </a:t>
            </a:r>
          </a:p>
          <a:p>
            <a:pPr lvl="1"/>
            <a:r>
              <a:rPr lang="en-GB" sz="2000" dirty="0"/>
              <a:t>Restrictions must be strictly necessary and based on clear evidence of need. </a:t>
            </a:r>
          </a:p>
          <a:p>
            <a:pPr lvl="1"/>
            <a:r>
              <a:rPr lang="en-GB" sz="2000" dirty="0"/>
              <a:t>National courts have a margin of discretion </a:t>
            </a:r>
          </a:p>
        </p:txBody>
      </p:sp>
    </p:spTree>
    <p:extLst>
      <p:ext uri="{BB962C8B-B14F-4D97-AF65-F5344CB8AC3E}">
        <p14:creationId xmlns:p14="http://schemas.microsoft.com/office/powerpoint/2010/main" val="10618089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12AFF1-0639-6E0B-1348-0B5B2AD1654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11F52C1-09A8-63CF-5EB6-1DAF4123883D}"/>
              </a:ext>
            </a:extLst>
          </p:cNvPr>
          <p:cNvSpPr>
            <a:spLocks noGrp="1"/>
          </p:cNvSpPr>
          <p:nvPr>
            <p:ph type="title"/>
          </p:nvPr>
        </p:nvSpPr>
        <p:spPr/>
        <p:txBody>
          <a:bodyPr/>
          <a:lstStyle/>
          <a:p>
            <a:r>
              <a:rPr lang="en-GB" dirty="0"/>
              <a:t>Religious Dress Code cases</a:t>
            </a:r>
          </a:p>
        </p:txBody>
      </p:sp>
      <p:sp>
        <p:nvSpPr>
          <p:cNvPr id="3" name="Text Placeholder 2">
            <a:extLst>
              <a:ext uri="{FF2B5EF4-FFF2-40B4-BE49-F238E27FC236}">
                <a16:creationId xmlns:a16="http://schemas.microsoft.com/office/drawing/2014/main" id="{66B358CE-DF9E-9C68-B14E-05B4FC32C025}"/>
              </a:ext>
            </a:extLst>
          </p:cNvPr>
          <p:cNvSpPr>
            <a:spLocks noGrp="1"/>
          </p:cNvSpPr>
          <p:nvPr>
            <p:ph type="body" idx="1"/>
          </p:nvPr>
        </p:nvSpPr>
        <p:spPr/>
        <p:txBody>
          <a:bodyPr/>
          <a:lstStyle/>
          <a:p>
            <a:r>
              <a:rPr lang="en-GB" sz="2400" i="1" dirty="0"/>
              <a:t>OP</a:t>
            </a:r>
            <a:r>
              <a:rPr lang="en-GB" sz="2400" dirty="0"/>
              <a:t> v </a:t>
            </a:r>
            <a:r>
              <a:rPr lang="en-GB" sz="2400" i="1" dirty="0"/>
              <a:t>Communs </a:t>
            </a:r>
            <a:r>
              <a:rPr lang="en-GB" sz="2400" i="1" dirty="0" err="1"/>
              <a:t>D’Ans</a:t>
            </a:r>
            <a:r>
              <a:rPr lang="en-GB" sz="2400" i="1" dirty="0"/>
              <a:t> </a:t>
            </a:r>
            <a:r>
              <a:rPr lang="en-GB" sz="2400" dirty="0"/>
              <a:t>[2023] </a:t>
            </a:r>
          </a:p>
          <a:p>
            <a:pPr lvl="1"/>
            <a:r>
              <a:rPr lang="en-GB" sz="2000" dirty="0"/>
              <a:t>Rule allowed even though it did not apply in all municipalities: margin of discretion allowed at local level</a:t>
            </a:r>
          </a:p>
          <a:p>
            <a:pPr lvl="1"/>
            <a:endParaRPr lang="en-GB" sz="2000" dirty="0"/>
          </a:p>
          <a:p>
            <a:pPr lvl="1"/>
            <a:r>
              <a:rPr lang="en-GB" sz="2000" dirty="0"/>
              <a:t>Rule allowed even though it applied to public </a:t>
            </a:r>
            <a:r>
              <a:rPr lang="en-GB" sz="2000" i="1" dirty="0"/>
              <a:t>and</a:t>
            </a:r>
            <a:r>
              <a:rPr lang="en-GB" sz="2000" dirty="0"/>
              <a:t> back-office roles. </a:t>
            </a:r>
          </a:p>
          <a:p>
            <a:pPr marL="596900" lvl="1" indent="0">
              <a:buNone/>
            </a:pPr>
            <a:r>
              <a:rPr lang="en-GB" sz="2000" dirty="0"/>
              <a:t> </a:t>
            </a:r>
          </a:p>
        </p:txBody>
      </p:sp>
    </p:spTree>
    <p:extLst>
      <p:ext uri="{BB962C8B-B14F-4D97-AF65-F5344CB8AC3E}">
        <p14:creationId xmlns:p14="http://schemas.microsoft.com/office/powerpoint/2010/main" val="41361513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086908-379E-BA06-8B62-3E6A9916D0BE}"/>
              </a:ext>
            </a:extLst>
          </p:cNvPr>
          <p:cNvSpPr>
            <a:spLocks noGrp="1"/>
          </p:cNvSpPr>
          <p:nvPr>
            <p:ph type="title"/>
          </p:nvPr>
        </p:nvSpPr>
        <p:spPr/>
        <p:txBody>
          <a:bodyPr/>
          <a:lstStyle/>
          <a:p>
            <a:r>
              <a:rPr lang="en-GB" dirty="0"/>
              <a:t>Religious Employer’s Religious Requirements </a:t>
            </a:r>
          </a:p>
        </p:txBody>
      </p:sp>
      <p:sp>
        <p:nvSpPr>
          <p:cNvPr id="3" name="Text Placeholder 2">
            <a:extLst>
              <a:ext uri="{FF2B5EF4-FFF2-40B4-BE49-F238E27FC236}">
                <a16:creationId xmlns:a16="http://schemas.microsoft.com/office/drawing/2014/main" id="{910E77A3-5D37-A602-5433-4A0CF2887A06}"/>
              </a:ext>
            </a:extLst>
          </p:cNvPr>
          <p:cNvSpPr>
            <a:spLocks noGrp="1"/>
          </p:cNvSpPr>
          <p:nvPr>
            <p:ph type="body" idx="1"/>
          </p:nvPr>
        </p:nvSpPr>
        <p:spPr/>
        <p:txBody>
          <a:bodyPr/>
          <a:lstStyle/>
          <a:p>
            <a:r>
              <a:rPr lang="en-GB" sz="2400" i="1" dirty="0"/>
              <a:t>Egenberger </a:t>
            </a:r>
            <a:r>
              <a:rPr lang="en-GB" sz="2400" dirty="0"/>
              <a:t>and </a:t>
            </a:r>
            <a:r>
              <a:rPr lang="en-GB" sz="2400" i="1" dirty="0"/>
              <a:t>IR </a:t>
            </a:r>
            <a:r>
              <a:rPr lang="en-GB" sz="2400" dirty="0"/>
              <a:t>v </a:t>
            </a:r>
            <a:r>
              <a:rPr lang="en-GB" sz="2400" i="1" dirty="0"/>
              <a:t>JQ </a:t>
            </a:r>
            <a:r>
              <a:rPr lang="en-GB" sz="2400" dirty="0"/>
              <a:t>[2018]</a:t>
            </a:r>
          </a:p>
          <a:p>
            <a:pPr lvl="1"/>
            <a:r>
              <a:rPr lang="en-GB" sz="2000" dirty="0"/>
              <a:t>German equality law provides that religious societies can require their employees to act in good faith and loyalty</a:t>
            </a:r>
            <a:r>
              <a:rPr lang="en-GB" sz="2000" b="1" dirty="0"/>
              <a:t> ‘in accordance with their self-perception</a:t>
            </a:r>
            <a:r>
              <a:rPr lang="en-GB" b="1" dirty="0"/>
              <a:t>’.</a:t>
            </a:r>
          </a:p>
          <a:p>
            <a:pPr lvl="1"/>
            <a:r>
              <a:rPr lang="en-GB" sz="2000" dirty="0"/>
              <a:t>Compliance with Article 4(2) Directive 2000/78?</a:t>
            </a:r>
          </a:p>
          <a:p>
            <a:pPr lvl="2"/>
            <a:r>
              <a:rPr lang="en-GB" sz="2000" dirty="0"/>
              <a:t>CJEU reads in a requirement of proportionality </a:t>
            </a:r>
          </a:p>
          <a:p>
            <a:pPr lvl="2"/>
            <a:r>
              <a:rPr lang="en-GB" sz="2000" dirty="0"/>
              <a:t>Challenges national practice </a:t>
            </a:r>
          </a:p>
        </p:txBody>
      </p:sp>
    </p:spTree>
    <p:extLst>
      <p:ext uri="{BB962C8B-B14F-4D97-AF65-F5344CB8AC3E}">
        <p14:creationId xmlns:p14="http://schemas.microsoft.com/office/powerpoint/2010/main" val="29951858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D33001-C943-7EEF-F324-0DC2F3FDF91D}"/>
              </a:ext>
            </a:extLst>
          </p:cNvPr>
          <p:cNvSpPr>
            <a:spLocks noGrp="1"/>
          </p:cNvSpPr>
          <p:nvPr>
            <p:ph type="title"/>
          </p:nvPr>
        </p:nvSpPr>
        <p:spPr/>
        <p:txBody>
          <a:bodyPr/>
          <a:lstStyle/>
          <a:p>
            <a:r>
              <a:rPr lang="en-GB" dirty="0"/>
              <a:t>Reflections and conclusions</a:t>
            </a:r>
          </a:p>
        </p:txBody>
      </p:sp>
      <p:sp>
        <p:nvSpPr>
          <p:cNvPr id="3" name="Text Placeholder 2">
            <a:extLst>
              <a:ext uri="{FF2B5EF4-FFF2-40B4-BE49-F238E27FC236}">
                <a16:creationId xmlns:a16="http://schemas.microsoft.com/office/drawing/2014/main" id="{1448D494-BF38-EF57-C44D-EAD2EBFB3616}"/>
              </a:ext>
            </a:extLst>
          </p:cNvPr>
          <p:cNvSpPr>
            <a:spLocks noGrp="1"/>
          </p:cNvSpPr>
          <p:nvPr>
            <p:ph type="body" idx="1"/>
          </p:nvPr>
        </p:nvSpPr>
        <p:spPr/>
        <p:txBody>
          <a:bodyPr/>
          <a:lstStyle/>
          <a:p>
            <a:r>
              <a:rPr lang="en-GB" sz="2400" dirty="0"/>
              <a:t>Court respects national standards and cultural identity rather than ‘levelling up’ protection across the EU</a:t>
            </a:r>
          </a:p>
          <a:p>
            <a:pPr lvl="1"/>
            <a:r>
              <a:rPr lang="en-GB" sz="2000" dirty="0"/>
              <a:t>Contrast with protection of other grounds? </a:t>
            </a:r>
          </a:p>
          <a:p>
            <a:pPr lvl="1"/>
            <a:r>
              <a:rPr lang="en-GB" sz="2000" dirty="0"/>
              <a:t>Leads to a gap in protection for minorities</a:t>
            </a:r>
          </a:p>
          <a:p>
            <a:pPr lvl="1"/>
            <a:endParaRPr lang="en-GB" sz="2000" dirty="0"/>
          </a:p>
          <a:p>
            <a:r>
              <a:rPr lang="en-GB" sz="2400" dirty="0"/>
              <a:t>Reasons for the approach? </a:t>
            </a:r>
          </a:p>
          <a:p>
            <a:pPr lvl="1"/>
            <a:r>
              <a:rPr lang="en-GB" sz="2000" dirty="0"/>
              <a:t>Lack of consensus and sincere debate</a:t>
            </a:r>
          </a:p>
          <a:p>
            <a:pPr lvl="1"/>
            <a:r>
              <a:rPr lang="en-GB" sz="2000" dirty="0"/>
              <a:t>Limited appetite for integration on religion and belief</a:t>
            </a:r>
            <a:r>
              <a:rPr lang="en-GB" sz="2400" dirty="0"/>
              <a:t> </a:t>
            </a:r>
          </a:p>
        </p:txBody>
      </p:sp>
    </p:spTree>
    <p:extLst>
      <p:ext uri="{BB962C8B-B14F-4D97-AF65-F5344CB8AC3E}">
        <p14:creationId xmlns:p14="http://schemas.microsoft.com/office/powerpoint/2010/main" val="32305170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4"/>
        <p:cNvGrpSpPr/>
        <p:nvPr/>
      </p:nvGrpSpPr>
      <p:grpSpPr>
        <a:xfrm>
          <a:off x="0" y="0"/>
          <a:ext cx="0" cy="0"/>
          <a:chOff x="0" y="0"/>
          <a:chExt cx="0" cy="0"/>
        </a:xfrm>
      </p:grpSpPr>
      <p:sp>
        <p:nvSpPr>
          <p:cNvPr id="65" name="Google Shape;65;p2"/>
          <p:cNvSpPr txBox="1">
            <a:spLocks noGrp="1"/>
          </p:cNvSpPr>
          <p:nvPr>
            <p:ph type="title"/>
          </p:nvPr>
        </p:nvSpPr>
        <p:spPr>
          <a:xfrm>
            <a:off x="311700" y="593367"/>
            <a:ext cx="8520600" cy="7635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r>
              <a:rPr lang="en-GB" sz="4000" dirty="0"/>
              <a:t>Introduction</a:t>
            </a:r>
            <a:endParaRPr sz="4000" dirty="0"/>
          </a:p>
        </p:txBody>
      </p:sp>
      <p:sp>
        <p:nvSpPr>
          <p:cNvPr id="66" name="Google Shape;66;p2"/>
          <p:cNvSpPr txBox="1">
            <a:spLocks noGrp="1"/>
          </p:cNvSpPr>
          <p:nvPr>
            <p:ph type="body" idx="1"/>
          </p:nvPr>
        </p:nvSpPr>
        <p:spPr>
          <a:xfrm>
            <a:off x="311700" y="1536633"/>
            <a:ext cx="8520600" cy="4834800"/>
          </a:xfrm>
          <a:prstGeom prst="rect">
            <a:avLst/>
          </a:prstGeom>
          <a:noFill/>
          <a:ln>
            <a:noFill/>
          </a:ln>
        </p:spPr>
        <p:txBody>
          <a:bodyPr spcFirstLastPara="1" wrap="square" lIns="91425" tIns="91425" rIns="91425" bIns="91425" anchor="t" anchorCtr="0">
            <a:noAutofit/>
          </a:bodyPr>
          <a:lstStyle/>
          <a:p>
            <a:pPr marL="285750" lvl="0" indent="-285750" algn="l" rtl="0">
              <a:lnSpc>
                <a:spcPct val="115000"/>
              </a:lnSpc>
              <a:spcBef>
                <a:spcPts val="0"/>
              </a:spcBef>
              <a:spcAft>
                <a:spcPts val="0"/>
              </a:spcAft>
              <a:buSzPts val="1800"/>
              <a:buChar char="●"/>
            </a:pPr>
            <a:r>
              <a:rPr lang="en-GB" sz="3200" dirty="0"/>
              <a:t>Context and current debates</a:t>
            </a:r>
          </a:p>
          <a:p>
            <a:pPr marL="0" lvl="0" indent="0" algn="l" rtl="0">
              <a:lnSpc>
                <a:spcPct val="115000"/>
              </a:lnSpc>
              <a:spcBef>
                <a:spcPts val="0"/>
              </a:spcBef>
              <a:spcAft>
                <a:spcPts val="0"/>
              </a:spcAft>
              <a:buSzPts val="1800"/>
              <a:buNone/>
            </a:pPr>
            <a:endParaRPr lang="en-GB" sz="3200" dirty="0"/>
          </a:p>
          <a:p>
            <a:pPr indent="-457200"/>
            <a:r>
              <a:rPr lang="en-GB" sz="3200" dirty="0"/>
              <a:t>CJEU equality law</a:t>
            </a:r>
          </a:p>
          <a:p>
            <a:pPr indent="-457200"/>
            <a:r>
              <a:rPr lang="en-GB" sz="3200" dirty="0"/>
              <a:t>CJEU case law on religion and belief</a:t>
            </a:r>
          </a:p>
          <a:p>
            <a:pPr lvl="1" indent="-457200"/>
            <a:r>
              <a:rPr lang="en-GB" sz="2800" dirty="0"/>
              <a:t>Headscarf cases</a:t>
            </a:r>
          </a:p>
          <a:p>
            <a:pPr lvl="1" indent="-457200"/>
            <a:r>
              <a:rPr lang="en-GB" sz="2800" dirty="0"/>
              <a:t>Religious employers</a:t>
            </a:r>
          </a:p>
          <a:p>
            <a:pPr indent="-457200"/>
            <a:endParaRPr lang="en-GB" sz="3200" dirty="0"/>
          </a:p>
          <a:p>
            <a:pPr indent="-457200"/>
            <a:r>
              <a:rPr lang="en-GB" sz="3200" dirty="0"/>
              <a:t>Reflections and conclusions </a:t>
            </a:r>
          </a:p>
          <a:p>
            <a:pPr marL="285750" lvl="0" indent="-285750" algn="l" rtl="0">
              <a:lnSpc>
                <a:spcPct val="115000"/>
              </a:lnSpc>
              <a:spcBef>
                <a:spcPts val="0"/>
              </a:spcBef>
              <a:spcAft>
                <a:spcPts val="0"/>
              </a:spcAft>
              <a:buSzPts val="1800"/>
              <a:buChar char="●"/>
            </a:pPr>
            <a:endParaRPr lang="en-GB" sz="3200" dirty="0"/>
          </a:p>
          <a:p>
            <a:pPr marL="285750" lvl="0" indent="-285750" algn="l" rtl="0">
              <a:lnSpc>
                <a:spcPct val="115000"/>
              </a:lnSpc>
              <a:spcBef>
                <a:spcPts val="0"/>
              </a:spcBef>
              <a:spcAft>
                <a:spcPts val="0"/>
              </a:spcAft>
              <a:buSzPts val="1800"/>
              <a:buChar char="●"/>
            </a:pPr>
            <a:endParaRPr sz="3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64A02E-5093-4B8F-4D2F-87B7E376A3C9}"/>
              </a:ext>
            </a:extLst>
          </p:cNvPr>
          <p:cNvSpPr>
            <a:spLocks noGrp="1"/>
          </p:cNvSpPr>
          <p:nvPr>
            <p:ph type="title"/>
          </p:nvPr>
        </p:nvSpPr>
        <p:spPr/>
        <p:txBody>
          <a:bodyPr/>
          <a:lstStyle/>
          <a:p>
            <a:r>
              <a:rPr lang="en-GB" dirty="0"/>
              <a:t>Context</a:t>
            </a:r>
          </a:p>
        </p:txBody>
      </p:sp>
      <p:sp>
        <p:nvSpPr>
          <p:cNvPr id="3" name="Text Placeholder 2">
            <a:extLst>
              <a:ext uri="{FF2B5EF4-FFF2-40B4-BE49-F238E27FC236}">
                <a16:creationId xmlns:a16="http://schemas.microsoft.com/office/drawing/2014/main" id="{D88357BE-C514-2858-DD99-631923868930}"/>
              </a:ext>
            </a:extLst>
          </p:cNvPr>
          <p:cNvSpPr>
            <a:spLocks noGrp="1"/>
          </p:cNvSpPr>
          <p:nvPr>
            <p:ph type="body" idx="1"/>
          </p:nvPr>
        </p:nvSpPr>
        <p:spPr/>
        <p:txBody>
          <a:bodyPr/>
          <a:lstStyle/>
          <a:p>
            <a:r>
              <a:rPr lang="en-GB" sz="2800" dirty="0"/>
              <a:t>History of conflict leading to varied settlements regarding church/state relationships</a:t>
            </a:r>
          </a:p>
          <a:p>
            <a:endParaRPr lang="en-GB" sz="2800" dirty="0"/>
          </a:p>
          <a:p>
            <a:r>
              <a:rPr lang="en-GB" sz="2800" dirty="0"/>
              <a:t>Common core:</a:t>
            </a:r>
          </a:p>
          <a:p>
            <a:pPr lvl="1" fontAlgn="base"/>
            <a:r>
              <a:rPr lang="en-GB" sz="2000" dirty="0"/>
              <a:t>acceptance of freedom of religion or belief; </a:t>
            </a:r>
          </a:p>
          <a:p>
            <a:pPr lvl="1" fontAlgn="base"/>
            <a:r>
              <a:rPr lang="en-GB" sz="2000" dirty="0"/>
              <a:t>prohibitions on discrimination on religious grounds in domestic law; </a:t>
            </a:r>
          </a:p>
          <a:p>
            <a:pPr lvl="1" fontAlgn="base"/>
            <a:r>
              <a:rPr lang="en-GB" sz="2000" dirty="0"/>
              <a:t>respect for the autonomy of religious organizations; </a:t>
            </a:r>
          </a:p>
          <a:p>
            <a:pPr lvl="1" fontAlgn="base"/>
            <a:r>
              <a:rPr lang="en-GB" sz="2000" dirty="0"/>
              <a:t>cooperation (at different levels of intensity) between States and faith communities. </a:t>
            </a:r>
          </a:p>
          <a:p>
            <a:pPr marL="596900" lvl="1" indent="0">
              <a:buNone/>
            </a:pPr>
            <a:endParaRPr lang="en-GB" sz="2400" dirty="0"/>
          </a:p>
        </p:txBody>
      </p:sp>
    </p:spTree>
    <p:extLst>
      <p:ext uri="{BB962C8B-B14F-4D97-AF65-F5344CB8AC3E}">
        <p14:creationId xmlns:p14="http://schemas.microsoft.com/office/powerpoint/2010/main" val="5038940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CB9EE4-55AE-162A-72C6-BEB0A16487EE}"/>
              </a:ext>
            </a:extLst>
          </p:cNvPr>
          <p:cNvSpPr>
            <a:spLocks noGrp="1"/>
          </p:cNvSpPr>
          <p:nvPr>
            <p:ph type="title"/>
          </p:nvPr>
        </p:nvSpPr>
        <p:spPr/>
        <p:txBody>
          <a:bodyPr/>
          <a:lstStyle/>
          <a:p>
            <a:r>
              <a:rPr lang="en-GB" dirty="0"/>
              <a:t>Current Debates</a:t>
            </a:r>
          </a:p>
        </p:txBody>
      </p:sp>
      <p:sp>
        <p:nvSpPr>
          <p:cNvPr id="3" name="Text Placeholder 2">
            <a:extLst>
              <a:ext uri="{FF2B5EF4-FFF2-40B4-BE49-F238E27FC236}">
                <a16:creationId xmlns:a16="http://schemas.microsoft.com/office/drawing/2014/main" id="{F6574869-7347-3268-971C-ED2C3513F8C1}"/>
              </a:ext>
            </a:extLst>
          </p:cNvPr>
          <p:cNvSpPr>
            <a:spLocks noGrp="1"/>
          </p:cNvSpPr>
          <p:nvPr>
            <p:ph type="body" idx="1"/>
          </p:nvPr>
        </p:nvSpPr>
        <p:spPr/>
        <p:txBody>
          <a:bodyPr/>
          <a:lstStyle/>
          <a:p>
            <a:r>
              <a:rPr lang="en-GB" sz="2400" dirty="0"/>
              <a:t>Development of Social Europe</a:t>
            </a:r>
          </a:p>
          <a:p>
            <a:endParaRPr lang="en-GB" sz="2400" dirty="0"/>
          </a:p>
          <a:p>
            <a:r>
              <a:rPr lang="en-GB" sz="2400" dirty="0"/>
              <a:t>Religion and ‘culture wars’ </a:t>
            </a:r>
          </a:p>
          <a:p>
            <a:pPr lvl="1"/>
            <a:r>
              <a:rPr lang="en-GB" sz="2000" dirty="0"/>
              <a:t>Dress codes</a:t>
            </a:r>
          </a:p>
          <a:p>
            <a:pPr marL="114300" indent="0">
              <a:buNone/>
            </a:pPr>
            <a:endParaRPr lang="en-GB" dirty="0"/>
          </a:p>
          <a:p>
            <a:pPr lvl="1"/>
            <a:r>
              <a:rPr lang="en-GB" sz="2000" dirty="0"/>
              <a:t>Religion has been “exploited in bad faith by those with exclusionary agendas” </a:t>
            </a:r>
            <a:r>
              <a:rPr lang="en-GB" dirty="0"/>
              <a:t>(R McCrea, EU Law Analysis Blog ‘Faith at Work: The CJEU’s Headscarf Rulings, March 2017) </a:t>
            </a:r>
          </a:p>
          <a:p>
            <a:pPr marL="596900" lvl="1" indent="0">
              <a:buNone/>
            </a:pPr>
            <a:endParaRPr lang="en-GB" dirty="0"/>
          </a:p>
          <a:p>
            <a:pPr marL="114300" indent="0">
              <a:buNone/>
            </a:pPr>
            <a:br>
              <a:rPr lang="en-GB" dirty="0"/>
            </a:br>
            <a:endParaRPr lang="en-GB" sz="2000" dirty="0"/>
          </a:p>
        </p:txBody>
      </p:sp>
    </p:spTree>
    <p:extLst>
      <p:ext uri="{BB962C8B-B14F-4D97-AF65-F5344CB8AC3E}">
        <p14:creationId xmlns:p14="http://schemas.microsoft.com/office/powerpoint/2010/main" val="8788009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70E41E-E991-369D-3B14-9D4AD093D21F}"/>
              </a:ext>
            </a:extLst>
          </p:cNvPr>
          <p:cNvSpPr>
            <a:spLocks noGrp="1"/>
          </p:cNvSpPr>
          <p:nvPr>
            <p:ph type="title"/>
          </p:nvPr>
        </p:nvSpPr>
        <p:spPr/>
        <p:txBody>
          <a:bodyPr/>
          <a:lstStyle/>
          <a:p>
            <a:r>
              <a:rPr lang="en-GB" dirty="0"/>
              <a:t>Foundational Concepts in Equality </a:t>
            </a:r>
          </a:p>
        </p:txBody>
      </p:sp>
      <p:sp>
        <p:nvSpPr>
          <p:cNvPr id="3" name="Text Placeholder 2">
            <a:extLst>
              <a:ext uri="{FF2B5EF4-FFF2-40B4-BE49-F238E27FC236}">
                <a16:creationId xmlns:a16="http://schemas.microsoft.com/office/drawing/2014/main" id="{7A6F6A25-634C-CEB1-7807-CE032081D020}"/>
              </a:ext>
            </a:extLst>
          </p:cNvPr>
          <p:cNvSpPr>
            <a:spLocks noGrp="1"/>
          </p:cNvSpPr>
          <p:nvPr>
            <p:ph type="body" idx="1"/>
          </p:nvPr>
        </p:nvSpPr>
        <p:spPr/>
        <p:txBody>
          <a:bodyPr/>
          <a:lstStyle/>
          <a:p>
            <a:r>
              <a:rPr lang="en-GB" sz="2400" dirty="0"/>
              <a:t>Formal Equality </a:t>
            </a:r>
          </a:p>
          <a:p>
            <a:endParaRPr lang="en-GB" sz="2400" dirty="0"/>
          </a:p>
          <a:p>
            <a:r>
              <a:rPr lang="en-GB" sz="2400" dirty="0"/>
              <a:t>Substantive equality </a:t>
            </a:r>
          </a:p>
          <a:p>
            <a:pPr lvl="1"/>
            <a:r>
              <a:rPr lang="en-GB" sz="2000" dirty="0"/>
              <a:t>dignity</a:t>
            </a:r>
          </a:p>
          <a:p>
            <a:pPr lvl="1"/>
            <a:r>
              <a:rPr lang="en-GB" sz="2000" dirty="0"/>
              <a:t>disadvantage</a:t>
            </a:r>
          </a:p>
          <a:p>
            <a:pPr lvl="1"/>
            <a:r>
              <a:rPr lang="en-GB" sz="2000" dirty="0"/>
              <a:t>social inclusion </a:t>
            </a:r>
          </a:p>
          <a:p>
            <a:pPr lvl="1"/>
            <a:endParaRPr lang="en-GB" sz="2000" dirty="0"/>
          </a:p>
          <a:p>
            <a:r>
              <a:rPr lang="en-GB" sz="2400" dirty="0"/>
              <a:t>Article 3 TEU – “</a:t>
            </a:r>
            <a:r>
              <a:rPr lang="en-GB" dirty="0"/>
              <a:t>It shall combat social exclusion and discrimination”</a:t>
            </a:r>
            <a:endParaRPr lang="en-GB" sz="2400" dirty="0"/>
          </a:p>
        </p:txBody>
      </p:sp>
    </p:spTree>
    <p:extLst>
      <p:ext uri="{BB962C8B-B14F-4D97-AF65-F5344CB8AC3E}">
        <p14:creationId xmlns:p14="http://schemas.microsoft.com/office/powerpoint/2010/main" val="28529541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93C3DF-E3CE-39A5-2826-2B02711FBF14}"/>
              </a:ext>
            </a:extLst>
          </p:cNvPr>
          <p:cNvSpPr>
            <a:spLocks noGrp="1"/>
          </p:cNvSpPr>
          <p:nvPr>
            <p:ph type="title"/>
          </p:nvPr>
        </p:nvSpPr>
        <p:spPr/>
        <p:txBody>
          <a:bodyPr/>
          <a:lstStyle/>
          <a:p>
            <a:r>
              <a:rPr lang="en-GB" dirty="0"/>
              <a:t>EU Equality Law</a:t>
            </a:r>
          </a:p>
        </p:txBody>
      </p:sp>
      <p:sp>
        <p:nvSpPr>
          <p:cNvPr id="3" name="Text Placeholder 2">
            <a:extLst>
              <a:ext uri="{FF2B5EF4-FFF2-40B4-BE49-F238E27FC236}">
                <a16:creationId xmlns:a16="http://schemas.microsoft.com/office/drawing/2014/main" id="{861EB197-6FE5-992A-32C1-DE593FDF0FD7}"/>
              </a:ext>
            </a:extLst>
          </p:cNvPr>
          <p:cNvSpPr>
            <a:spLocks noGrp="1"/>
          </p:cNvSpPr>
          <p:nvPr>
            <p:ph type="body" idx="1"/>
          </p:nvPr>
        </p:nvSpPr>
        <p:spPr/>
        <p:txBody>
          <a:bodyPr/>
          <a:lstStyle/>
          <a:p>
            <a:r>
              <a:rPr lang="en-GB" sz="2400" dirty="0"/>
              <a:t>Article 3 TEU – “[The EU] shall combat social exclusion and discrimination”</a:t>
            </a:r>
          </a:p>
          <a:p>
            <a:endParaRPr lang="en-GB" sz="2400" dirty="0"/>
          </a:p>
          <a:p>
            <a:r>
              <a:rPr lang="en-GB" sz="2400" i="1" dirty="0" err="1"/>
              <a:t>Defrenne</a:t>
            </a:r>
            <a:r>
              <a:rPr lang="en-GB" sz="2400" i="1" dirty="0"/>
              <a:t> </a:t>
            </a:r>
            <a:r>
              <a:rPr lang="en-GB" sz="2400" dirty="0"/>
              <a:t>v </a:t>
            </a:r>
            <a:r>
              <a:rPr lang="en-GB" sz="2400" i="1" dirty="0"/>
              <a:t>Sabena </a:t>
            </a:r>
            <a:r>
              <a:rPr lang="en-GB" sz="2400" dirty="0"/>
              <a:t>1976</a:t>
            </a:r>
          </a:p>
          <a:p>
            <a:endParaRPr lang="en-GB" sz="2400" dirty="0"/>
          </a:p>
          <a:p>
            <a:r>
              <a:rPr lang="en-GB" sz="2400" i="1" dirty="0" err="1"/>
              <a:t>Feryn</a:t>
            </a:r>
            <a:r>
              <a:rPr lang="en-GB" sz="2400" i="1" dirty="0"/>
              <a:t> </a:t>
            </a:r>
            <a:r>
              <a:rPr lang="en-GB" sz="2400" dirty="0"/>
              <a:t>2008</a:t>
            </a:r>
          </a:p>
          <a:p>
            <a:endParaRPr lang="en-GB" dirty="0"/>
          </a:p>
          <a:p>
            <a:r>
              <a:rPr lang="en-GB" sz="2400" dirty="0"/>
              <a:t>Article 4(2) TEU ‘The Union shall respect … [Member States’] national identities, inherent in their fundamental structures, political and constitutional, inclusive of regional and local self-government.’</a:t>
            </a:r>
          </a:p>
        </p:txBody>
      </p:sp>
    </p:spTree>
    <p:extLst>
      <p:ext uri="{BB962C8B-B14F-4D97-AF65-F5344CB8AC3E}">
        <p14:creationId xmlns:p14="http://schemas.microsoft.com/office/powerpoint/2010/main" val="33563977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8D0E3F-1DCB-7C72-48AA-B66AE2975474}"/>
              </a:ext>
            </a:extLst>
          </p:cNvPr>
          <p:cNvSpPr>
            <a:spLocks noGrp="1"/>
          </p:cNvSpPr>
          <p:nvPr>
            <p:ph type="title"/>
          </p:nvPr>
        </p:nvSpPr>
        <p:spPr/>
        <p:txBody>
          <a:bodyPr/>
          <a:lstStyle/>
          <a:p>
            <a:r>
              <a:rPr lang="en-GB" dirty="0"/>
              <a:t>Employment Equality Directive (2000/78)</a:t>
            </a:r>
          </a:p>
        </p:txBody>
      </p:sp>
      <p:sp>
        <p:nvSpPr>
          <p:cNvPr id="3" name="Text Placeholder 2">
            <a:extLst>
              <a:ext uri="{FF2B5EF4-FFF2-40B4-BE49-F238E27FC236}">
                <a16:creationId xmlns:a16="http://schemas.microsoft.com/office/drawing/2014/main" id="{43A33502-F970-0A01-8413-D3B621330094}"/>
              </a:ext>
            </a:extLst>
          </p:cNvPr>
          <p:cNvSpPr>
            <a:spLocks noGrp="1"/>
          </p:cNvSpPr>
          <p:nvPr>
            <p:ph type="body" idx="1"/>
          </p:nvPr>
        </p:nvSpPr>
        <p:spPr/>
        <p:txBody>
          <a:bodyPr/>
          <a:lstStyle/>
          <a:p>
            <a:r>
              <a:rPr lang="en-GB" dirty="0"/>
              <a:t>Direct discrimination: less favourable treatment on grounds of religion or belief</a:t>
            </a:r>
          </a:p>
          <a:p>
            <a:endParaRPr lang="en-GB" dirty="0"/>
          </a:p>
          <a:p>
            <a:r>
              <a:rPr lang="en-GB" dirty="0"/>
              <a:t>Direct discrimination cannot usually be justified – except: </a:t>
            </a:r>
          </a:p>
          <a:p>
            <a:pPr lvl="1"/>
            <a:r>
              <a:rPr lang="en-GB" sz="1600" dirty="0"/>
              <a:t>Article 4(1) where, because of the particular occupational activities or the context in which they are carried out, a religious characteristic is a genuine and determining occupational requirement, provided that the objective is legitimate and the requirement is proportionate. </a:t>
            </a:r>
            <a:br>
              <a:rPr lang="en-GB" sz="1600" dirty="0"/>
            </a:br>
            <a:endParaRPr lang="en-GB" sz="1600" dirty="0"/>
          </a:p>
          <a:p>
            <a:pPr lvl="1"/>
            <a:r>
              <a:rPr lang="en-GB" sz="1600" dirty="0"/>
              <a:t>Article 4(2) where the employer is a church or an organisation the ethos of which is based on religion or belief, the employer can require that members of staff are loyal to that ethos, as long as the religious requirement does not entail discrimination on any other ground.</a:t>
            </a:r>
          </a:p>
          <a:p>
            <a:endParaRPr lang="en-GB" dirty="0"/>
          </a:p>
        </p:txBody>
      </p:sp>
    </p:spTree>
    <p:extLst>
      <p:ext uri="{BB962C8B-B14F-4D97-AF65-F5344CB8AC3E}">
        <p14:creationId xmlns:p14="http://schemas.microsoft.com/office/powerpoint/2010/main" val="39647292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60A0AA-F55A-8C28-E94A-5B01A3A26213}"/>
              </a:ext>
            </a:extLst>
          </p:cNvPr>
          <p:cNvSpPr>
            <a:spLocks noGrp="1"/>
          </p:cNvSpPr>
          <p:nvPr>
            <p:ph type="title"/>
          </p:nvPr>
        </p:nvSpPr>
        <p:spPr/>
        <p:txBody>
          <a:bodyPr/>
          <a:lstStyle/>
          <a:p>
            <a:r>
              <a:rPr lang="en-GB" dirty="0"/>
              <a:t>Employment Equality Directive (2000/78)</a:t>
            </a:r>
          </a:p>
        </p:txBody>
      </p:sp>
      <p:sp>
        <p:nvSpPr>
          <p:cNvPr id="3" name="Text Placeholder 2">
            <a:extLst>
              <a:ext uri="{FF2B5EF4-FFF2-40B4-BE49-F238E27FC236}">
                <a16:creationId xmlns:a16="http://schemas.microsoft.com/office/drawing/2014/main" id="{7D05DF44-064B-B657-44F9-62A019536280}"/>
              </a:ext>
            </a:extLst>
          </p:cNvPr>
          <p:cNvSpPr>
            <a:spLocks noGrp="1"/>
          </p:cNvSpPr>
          <p:nvPr>
            <p:ph type="body" idx="1"/>
          </p:nvPr>
        </p:nvSpPr>
        <p:spPr/>
        <p:txBody>
          <a:bodyPr/>
          <a:lstStyle/>
          <a:p>
            <a:r>
              <a:rPr lang="en-GB" sz="2400" dirty="0"/>
              <a:t>Indirect Discrimination</a:t>
            </a:r>
          </a:p>
          <a:p>
            <a:pPr marL="114300" indent="0">
              <a:buNone/>
            </a:pPr>
            <a:endParaRPr lang="en-GB" dirty="0"/>
          </a:p>
          <a:p>
            <a:pPr marL="114300" indent="0">
              <a:buNone/>
            </a:pPr>
            <a:r>
              <a:rPr lang="en-GB" dirty="0"/>
              <a:t>where an apparently neutral provision, criterion or practice would put persons having a particular religion or belief, …at a particular disadvantage compared with other persons unless:</a:t>
            </a:r>
          </a:p>
          <a:p>
            <a:pPr marL="114300" indent="0">
              <a:buNone/>
            </a:pPr>
            <a:endParaRPr lang="en-GB" dirty="0"/>
          </a:p>
          <a:p>
            <a:pPr marL="114300" indent="0">
              <a:buNone/>
            </a:pPr>
            <a:r>
              <a:rPr lang="en-GB" dirty="0"/>
              <a:t>(</a:t>
            </a:r>
            <a:r>
              <a:rPr lang="en-GB" dirty="0" err="1"/>
              <a:t>i</a:t>
            </a:r>
            <a:r>
              <a:rPr lang="en-GB" dirty="0"/>
              <a:t>) that provision, criterion or practice is objectively justified by a legitimate aim and the means of achieving that aim are appropriate and necessary.</a:t>
            </a:r>
          </a:p>
          <a:p>
            <a:endParaRPr lang="en-GB" sz="2400" dirty="0"/>
          </a:p>
        </p:txBody>
      </p:sp>
    </p:spTree>
    <p:extLst>
      <p:ext uri="{BB962C8B-B14F-4D97-AF65-F5344CB8AC3E}">
        <p14:creationId xmlns:p14="http://schemas.microsoft.com/office/powerpoint/2010/main" val="29435159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5D8D0D-BBF0-4C1C-F53D-1CF664107680}"/>
              </a:ext>
            </a:extLst>
          </p:cNvPr>
          <p:cNvSpPr>
            <a:spLocks noGrp="1"/>
          </p:cNvSpPr>
          <p:nvPr>
            <p:ph type="title"/>
          </p:nvPr>
        </p:nvSpPr>
        <p:spPr/>
        <p:txBody>
          <a:bodyPr/>
          <a:lstStyle/>
          <a:p>
            <a:r>
              <a:rPr lang="en-GB" dirty="0"/>
              <a:t>Religious Dress Code cases</a:t>
            </a:r>
          </a:p>
        </p:txBody>
      </p:sp>
      <p:sp>
        <p:nvSpPr>
          <p:cNvPr id="3" name="Text Placeholder 2">
            <a:extLst>
              <a:ext uri="{FF2B5EF4-FFF2-40B4-BE49-F238E27FC236}">
                <a16:creationId xmlns:a16="http://schemas.microsoft.com/office/drawing/2014/main" id="{89E0C613-ADC1-405B-1D5A-C37E92D957DE}"/>
              </a:ext>
            </a:extLst>
          </p:cNvPr>
          <p:cNvSpPr>
            <a:spLocks noGrp="1"/>
          </p:cNvSpPr>
          <p:nvPr>
            <p:ph type="body" idx="1"/>
          </p:nvPr>
        </p:nvSpPr>
        <p:spPr/>
        <p:txBody>
          <a:bodyPr/>
          <a:lstStyle/>
          <a:p>
            <a:r>
              <a:rPr lang="en-GB" sz="2400" i="1" dirty="0" err="1"/>
              <a:t>Achbita</a:t>
            </a:r>
            <a:r>
              <a:rPr lang="en-GB" sz="2400" i="1" dirty="0"/>
              <a:t> </a:t>
            </a:r>
            <a:r>
              <a:rPr lang="en-GB" sz="2400" dirty="0"/>
              <a:t>v </a:t>
            </a:r>
            <a:r>
              <a:rPr lang="en-GB" sz="2400" i="1" dirty="0"/>
              <a:t>G4S </a:t>
            </a:r>
            <a:r>
              <a:rPr lang="en-GB" sz="2400" dirty="0"/>
              <a:t>[2017]</a:t>
            </a:r>
          </a:p>
          <a:p>
            <a:pPr lvl="1"/>
            <a:r>
              <a:rPr lang="en-GB" sz="2000" dirty="0"/>
              <a:t>AG Kokott</a:t>
            </a:r>
          </a:p>
          <a:p>
            <a:pPr lvl="2"/>
            <a:r>
              <a:rPr lang="en-GB" sz="2000" dirty="0"/>
              <a:t>Religion is private matter</a:t>
            </a:r>
          </a:p>
          <a:p>
            <a:pPr lvl="2"/>
            <a:r>
              <a:rPr lang="en-GB" sz="2000" dirty="0"/>
              <a:t>Member states should have discretion </a:t>
            </a:r>
          </a:p>
          <a:p>
            <a:endParaRPr lang="en-GB" sz="2400" dirty="0"/>
          </a:p>
          <a:p>
            <a:r>
              <a:rPr lang="en-GB" sz="2400" i="1" dirty="0" err="1"/>
              <a:t>Bougnaoui</a:t>
            </a:r>
            <a:r>
              <a:rPr lang="en-GB" sz="2400" i="1" dirty="0"/>
              <a:t> </a:t>
            </a:r>
            <a:r>
              <a:rPr lang="en-GB" sz="2400" dirty="0"/>
              <a:t>v </a:t>
            </a:r>
            <a:r>
              <a:rPr lang="en-GB" sz="2400" i="1" dirty="0" err="1"/>
              <a:t>Micropole</a:t>
            </a:r>
            <a:r>
              <a:rPr lang="en-GB" sz="2400" i="1" dirty="0"/>
              <a:t> </a:t>
            </a:r>
            <a:r>
              <a:rPr lang="en-GB" sz="2400" dirty="0"/>
              <a:t>[2017]</a:t>
            </a:r>
          </a:p>
          <a:p>
            <a:pPr lvl="1"/>
            <a:r>
              <a:rPr lang="en-GB" sz="2000" dirty="0"/>
              <a:t>AG </a:t>
            </a:r>
            <a:r>
              <a:rPr lang="en-GB" sz="2000" dirty="0" err="1"/>
              <a:t>Sharpston</a:t>
            </a:r>
            <a:r>
              <a:rPr lang="en-GB" sz="2000" dirty="0"/>
              <a:t> </a:t>
            </a:r>
          </a:p>
          <a:p>
            <a:pPr lvl="2"/>
            <a:r>
              <a:rPr lang="en-GB" sz="2000" dirty="0"/>
              <a:t>Equality grounds should not be treated differently </a:t>
            </a:r>
          </a:p>
          <a:p>
            <a:pPr lvl="2"/>
            <a:r>
              <a:rPr lang="en-GB" sz="2000" dirty="0"/>
              <a:t>Holistic view of religion </a:t>
            </a:r>
          </a:p>
        </p:txBody>
      </p:sp>
    </p:spTree>
    <p:extLst>
      <p:ext uri="{BB962C8B-B14F-4D97-AF65-F5344CB8AC3E}">
        <p14:creationId xmlns:p14="http://schemas.microsoft.com/office/powerpoint/2010/main" val="173916582"/>
      </p:ext>
    </p:extLst>
  </p:cSld>
  <p:clrMapOvr>
    <a:masterClrMapping/>
  </p:clrMapOvr>
</p:sld>
</file>

<file path=ppt/theme/theme1.xml><?xml version="1.0" encoding="utf-8"?>
<a:theme xmlns:a="http://schemas.openxmlformats.org/drawingml/2006/main" name="Simple Brookes (Dark-Pink)">
  <a:themeElements>
    <a:clrScheme name="Custom 10">
      <a:dk1>
        <a:srgbClr val="000000"/>
      </a:dk1>
      <a:lt1>
        <a:srgbClr val="FFFFFF"/>
      </a:lt1>
      <a:dk2>
        <a:srgbClr val="000000"/>
      </a:dk2>
      <a:lt2>
        <a:srgbClr val="EEEEEE"/>
      </a:lt2>
      <a:accent1>
        <a:srgbClr val="D10373"/>
      </a:accent1>
      <a:accent2>
        <a:srgbClr val="212121"/>
      </a:accent2>
      <a:accent3>
        <a:srgbClr val="78909C"/>
      </a:accent3>
      <a:accent4>
        <a:srgbClr val="F49103"/>
      </a:accent4>
      <a:accent5>
        <a:srgbClr val="0085A1"/>
      </a:accent5>
      <a:accent6>
        <a:srgbClr val="E3BA12"/>
      </a:accent6>
      <a:hlink>
        <a:srgbClr val="E9B9D6"/>
      </a:hlink>
      <a:folHlink>
        <a:srgbClr val="E9B9D6"/>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311</TotalTime>
  <Words>752</Words>
  <Application>Microsoft Office PowerPoint</Application>
  <PresentationFormat>Prezentácia na obrazovke (4:3)</PresentationFormat>
  <Paragraphs>101</Paragraphs>
  <Slides>14</Slides>
  <Notes>2</Notes>
  <HiddenSlides>0</HiddenSlides>
  <MMClips>0</MMClips>
  <ScaleCrop>false</ScaleCrop>
  <HeadingPairs>
    <vt:vector size="6" baseType="variant">
      <vt:variant>
        <vt:lpstr>Použité písma</vt:lpstr>
      </vt:variant>
      <vt:variant>
        <vt:i4>1</vt:i4>
      </vt:variant>
      <vt:variant>
        <vt:lpstr>Motív</vt:lpstr>
      </vt:variant>
      <vt:variant>
        <vt:i4>1</vt:i4>
      </vt:variant>
      <vt:variant>
        <vt:lpstr>Nadpisy snímok</vt:lpstr>
      </vt:variant>
      <vt:variant>
        <vt:i4>14</vt:i4>
      </vt:variant>
    </vt:vector>
  </HeadingPairs>
  <TitlesOfParts>
    <vt:vector size="16" baseType="lpstr">
      <vt:lpstr>Arial</vt:lpstr>
      <vt:lpstr>Simple Brookes (Dark-Pink)</vt:lpstr>
      <vt:lpstr>                  Religion and Belief Equality under Directive 2000/78: challenges for EU integration</vt:lpstr>
      <vt:lpstr>Introduction</vt:lpstr>
      <vt:lpstr>Context</vt:lpstr>
      <vt:lpstr>Current Debates</vt:lpstr>
      <vt:lpstr>Foundational Concepts in Equality </vt:lpstr>
      <vt:lpstr>EU Equality Law</vt:lpstr>
      <vt:lpstr>Employment Equality Directive (2000/78)</vt:lpstr>
      <vt:lpstr>Employment Equality Directive (2000/78)</vt:lpstr>
      <vt:lpstr>Religious Dress Code cases</vt:lpstr>
      <vt:lpstr>Religious Dress Code cases</vt:lpstr>
      <vt:lpstr>Religious Dress Code cases</vt:lpstr>
      <vt:lpstr>Religious Dress Code cases</vt:lpstr>
      <vt:lpstr>Religious Employer’s Religious Requirements </vt:lpstr>
      <vt:lpstr>Reflections and conclusions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Religion and Belief Equality under Directive 2000/78: challenges for EU integration</dc:title>
  <dc:creator>Lucy Vickers</dc:creator>
  <cp:lastModifiedBy>Tizik</cp:lastModifiedBy>
  <cp:revision>6</cp:revision>
  <dcterms:created xsi:type="dcterms:W3CDTF">2024-09-23T19:04:59Z</dcterms:created>
  <dcterms:modified xsi:type="dcterms:W3CDTF">2025-09-08T09:55:32Z</dcterms:modified>
</cp:coreProperties>
</file>